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214686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4000" b="1" smtClean="0">
                <a:solidFill>
                  <a:schemeClr val="accent1">
                    <a:lumMod val="75000"/>
                  </a:schemeClr>
                </a:solidFill>
              </a:rPr>
              <a:t>ПОЛОЖЕНИЕ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x-none" sz="360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 Центре информационного обеспечения деятельности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x-none" sz="360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Межгосударственного совета по стандартизации,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метрологии и сертификации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786454"/>
            <a:ext cx="6400800" cy="466716"/>
          </a:xfrm>
        </p:spPr>
        <p:txBody>
          <a:bodyPr>
            <a:normAutofit lnSpcReduction="10000"/>
          </a:bodyPr>
          <a:lstStyle/>
          <a:p>
            <a:pPr algn="ctr"/>
            <a:r>
              <a:rPr lang="kk-KZ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Москва 2014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0" descr="m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714356"/>
            <a:ext cx="99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4396" y="6357958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001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59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717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5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433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29196" y="6357958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149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00796" y="635795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86596" y="6357958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72396" y="6357958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3929090"/>
          </a:xfrm>
        </p:spPr>
        <p:txBody>
          <a:bodyPr>
            <a:normAutofit fontScale="25000" lnSpcReduction="20000"/>
          </a:bodyPr>
          <a:lstStyle/>
          <a:p>
            <a:pPr marL="0" algn="just">
              <a:buNone/>
            </a:pPr>
            <a:r>
              <a:rPr lang="ru-RU" sz="7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Техническое бюро осуществляет следующие функции: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Организационно-методическая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поддержка деятельности ЦИО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Организационно-техническое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сопровождение деятельности ЦИО МГС и Координационного совета;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Мониторинг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анализ информационного обеспечения деятельности МГС, реализации планов и решений Координационного совета ЦИО МГС, решений Совета МГС в области информатизации;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Координация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обмена информацией между опорными узлами обработки информации в рамках ЦИО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системного анализа и опыта применения современных информационных технологий в деятельности международных и региональных организаций по стандартизации;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Координация 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обеспечения информационной безопасности систем и ресурсов ИИС </a:t>
            </a:r>
            <a:r>
              <a:rPr lang="ru-RU" sz="7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r>
              <a:rPr lang="ru-RU" sz="7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7158" y="571480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ФУНКЦИИ  УЧАСТНИКОВ ЦИО МГС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229600" cy="1636396"/>
          </a:xfrm>
        </p:spPr>
        <p:txBody>
          <a:bodyPr>
            <a:normAutofit/>
          </a:bodyPr>
          <a:lstStyle/>
          <a:p>
            <a:pPr marL="0" algn="just">
              <a:buFont typeface="Wingdings" pitchFamily="2" charset="2"/>
              <a:buChar char="ü"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Финансирование деятельности участников ЦИО МГС осуществляется  в соответствии  с действующим законодательством   государства  местопребывания.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714356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ФИНАНСИРОВАНИЕ ДЕЯТЕЛЬНОСТИ ЦИО МГС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501122" cy="3143272"/>
          </a:xfrm>
        </p:spPr>
        <p:txBody>
          <a:bodyPr>
            <a:normAutofit/>
          </a:bodyPr>
          <a:lstStyle/>
          <a:p>
            <a:pPr marL="0"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x-none" sz="190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Изменения </a:t>
            </a:r>
            <a:r>
              <a:rPr lang="x-none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/или</a:t>
            </a:r>
            <a:r>
              <a:rPr lang="x-none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дополнения в настоящее положение внос</a:t>
            </a:r>
            <a:r>
              <a:rPr lang="ru-RU" sz="19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ятся</a:t>
            </a:r>
            <a:r>
              <a:rPr lang="x-none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 решению Совета МГС. </a:t>
            </a:r>
            <a:endParaRPr lang="ru-RU" sz="19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algn="just">
              <a:lnSpc>
                <a:spcPct val="90000"/>
              </a:lnSpc>
              <a:buFont typeface="Wingdings" pitchFamily="2" charset="2"/>
              <a:buChar char="ü"/>
            </a:pPr>
            <a:endParaRPr lang="ru-RU" sz="19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x-none" sz="190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 </a:t>
            </a:r>
            <a:r>
              <a:rPr lang="x-none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Координационного совета формируется по предложениям национальных органов по стандартизации государств-участников СНГ и утверждается Председателем Координационного совета.</a:t>
            </a:r>
            <a:endParaRPr lang="ru-RU" sz="19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algn="just">
              <a:lnSpc>
                <a:spcPct val="90000"/>
              </a:lnSpc>
              <a:buFont typeface="Wingdings" pitchFamily="2" charset="2"/>
              <a:buChar char="ü"/>
            </a:pPr>
            <a:endParaRPr lang="ru-RU" sz="19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x-none" sz="190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Документы</a:t>
            </a:r>
            <a:r>
              <a:rPr lang="x-none" sz="1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необходимые для функционирования ЦИО МГС разрабатываются дополнительно и утверждаются решением Координационного совета.   </a:t>
            </a:r>
            <a:endParaRPr lang="ru-RU" sz="19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44" y="642918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ЗАКЛЮЧИТЕЛЬНЫЕ ПОЛОЖЕНИЯ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500042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ОРГАНИЗАЦИОННАЯ СТРУКТУРА ЦИО МГС</a:t>
            </a:r>
            <a:endParaRPr lang="ru-RU" sz="2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3357562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Техническое бюро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928802"/>
            <a:ext cx="2414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Центральный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узел </a:t>
            </a:r>
          </a:p>
        </p:txBody>
      </p:sp>
      <p:pic>
        <p:nvPicPr>
          <p:cNvPr id="7" name="Picture 40" descr="m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142984"/>
            <a:ext cx="99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3286124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Опорные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узлы обработки информации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3357562"/>
            <a:ext cx="23445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Координационный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совет;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 flipV="1">
            <a:off x="2500298" y="2857496"/>
            <a:ext cx="500066" cy="285752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358480" y="3071016"/>
            <a:ext cx="57150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6286512" y="2928934"/>
            <a:ext cx="357190" cy="3571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2357422" y="2714620"/>
            <a:ext cx="500066" cy="28575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V="1">
            <a:off x="6429388" y="2786058"/>
            <a:ext cx="357190" cy="35719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4577556" y="3066254"/>
            <a:ext cx="561980" cy="158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0800000">
            <a:off x="3000364" y="3500438"/>
            <a:ext cx="57150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000364" y="3714752"/>
            <a:ext cx="642942" cy="158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0800000">
            <a:off x="6000760" y="3571876"/>
            <a:ext cx="57150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000760" y="3714752"/>
            <a:ext cx="642942" cy="158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7042" y="4357694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2860" y="4357694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8678" y="4357694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3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7042" y="487604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3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2860" y="487604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3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88678" y="4876048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7042" y="5447552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02860" y="5447552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4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88678" y="5447552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45604" y="6019056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02860" y="6019056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4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88678" y="6019056"/>
            <a:ext cx="6858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Прямоугольник 62"/>
          <p:cNvSpPr/>
          <p:nvPr/>
        </p:nvSpPr>
        <p:spPr>
          <a:xfrm>
            <a:off x="3500430" y="3857628"/>
            <a:ext cx="3071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Коллегиальный орган</a:t>
            </a:r>
            <a:endParaRPr lang="ru-RU" sz="1600" i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6858016" y="3786190"/>
            <a:ext cx="19288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Поддержка и  сопровождение ЦИО МГС, координация обмена информацией</a:t>
            </a:r>
            <a:endParaRPr lang="ru-RU" sz="1600" i="1" dirty="0"/>
          </a:p>
        </p:txBody>
      </p:sp>
      <p:pic>
        <p:nvPicPr>
          <p:cNvPr id="65" name="Picture 3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8" y="2928934"/>
            <a:ext cx="685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Прямоугольник 65"/>
          <p:cNvSpPr/>
          <p:nvPr/>
        </p:nvSpPr>
        <p:spPr>
          <a:xfrm>
            <a:off x="214282" y="3929066"/>
            <a:ext cx="30718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Информационные системы, баз данных и государственные фонды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документов в области технического регулирования </a:t>
            </a:r>
            <a:endParaRPr lang="ru-RU" sz="1600" i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3071802" y="2357430"/>
            <a:ext cx="3071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ИИС </a:t>
            </a:r>
            <a:r>
              <a:rPr lang="ru-RU" sz="1600" i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endParaRPr lang="ru-RU" sz="1600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928934"/>
            <a:ext cx="8229600" cy="1000132"/>
          </a:xfrm>
          <a:ln>
            <a:noFill/>
          </a:ln>
        </p:spPr>
        <p:txBody>
          <a:bodyPr>
            <a:normAutofit/>
          </a:bodyPr>
          <a:lstStyle/>
          <a:p>
            <a:pPr marL="0" algn="ctr">
              <a:spcBef>
                <a:spcPct val="0"/>
              </a:spcBef>
              <a:buNone/>
            </a:pPr>
            <a:r>
              <a:rPr lang="kk-KZ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СПАСИБО ЗА ВНИМАНИЕ!</a:t>
            </a:r>
            <a:endParaRPr lang="ru-RU" sz="4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40" descr="m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857364"/>
            <a:ext cx="99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ОБЩИЕ </a:t>
            </a:r>
            <a:r>
              <a:rPr lang="x-none" sz="2400" b="1" smtClean="0"/>
              <a:t>ПОЛОЖЕНИЕ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428868"/>
            <a:ext cx="84296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x-none" sz="200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Настоящее Положение устанавливает</a:t>
            </a:r>
            <a:r>
              <a:rPr lang="kk-KZ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x-none" sz="200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цели, задачи, основные принципы функционирования и финансирования, организационную структуру и функции участников Центра информационного обеспечения деятельности Межгосударственного совета по стандартизации, метрологии и сертификации (далее – ЦИО МГС).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472518" cy="5714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ЦЕЛИ, ЗАДАЧИ И ПРИНЦИПЫ ФУНКЦИОНИРОВАНИЯ ЦИО МГС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1357298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2071678"/>
            <a:ext cx="857256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Целями создания ЦИО МГС являются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совершенствование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системы информационного обеспечения по 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направлениям деятельности МГС и Бюро по стандартам МГС;</a:t>
            </a:r>
          </a:p>
          <a:p>
            <a:pPr algn="just"/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эффективное использование информационных ресурсов государств - участников СНГ по направлениям деятельности МГС;</a:t>
            </a:r>
          </a:p>
          <a:p>
            <a:pPr algn="just"/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внедрение новых информационных сервисов, систем и программных средств в деятельность МГС. 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5714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ЦЕЛИ, ЗАДАЧИ И ПРИНЦИПЫ ФУНКЦИОНИРОВАНИЯ ЦИО МГС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389120"/>
          </a:xfrm>
        </p:spPr>
        <p:txBody>
          <a:bodyPr>
            <a:noAutofit/>
          </a:bodyPr>
          <a:lstStyle/>
          <a:p>
            <a:pPr marL="0" algn="just">
              <a:buNone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Задачами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ЦИО МГС являются: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создание и развитие Интегрированной Информационной системы – ИИС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выполнение работ по информационной поддержке деятельности Бюро по стандартам МГС, в том числе создание информационного сервиса - Менеджмент заседаний (е-Бюро МГС) с учетом опыта Международной организации по стандартизации  (далее - ИСО);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создание в рамках ИИС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портала межгосударственных технических комитетов (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е-МТК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с использованием методов и подходов организации работы технических комитетов по стандартизации ИСО;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разработка и развитие портала МГС, включающего обновленные информационные ресурсы, разработанные в соответствии с предложениями и опытом ИСО;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интеграция государственных фондов документов в области технического регулирования  государств-участников СНГ членов МГС; 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оказание консультационно-методической поддержки для развития и интеграции информационных ресурсов и систем государств-участников СНГ по направлениям деятельности МГС;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координация работ при планировании и разработке информационных сервисов и систем государств-участников СНГ по направлениям деятельности МГС;</a:t>
            </a:r>
          </a:p>
          <a:p>
            <a:pPr marL="0" algn="just">
              <a:buNone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разработка новых информационных технологий по направлениям деятельности МГС с учетом опыта международных и региональных организаций по стандартизации.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389120"/>
          </a:xfrm>
        </p:spPr>
        <p:txBody>
          <a:bodyPr>
            <a:normAutofit fontScale="62500" lnSpcReduction="20000"/>
          </a:bodyPr>
          <a:lstStyle/>
          <a:p>
            <a:pPr marL="0" algn="just"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Принципы 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функционирования ЦИО МГС: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соблюдение международных норм, законодательств государств-участников СНГ членов МГС;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соблюдение принципов равноправия и консенсуса в деятельности ЦИО МГС; 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дифференцирование информационной деятельности государств-участников СНГ членов МГС в соответствии со структурой ЦИО МГС и компетентностью в различных проблемно-ориентированных секторах деятельности МГС;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обеспечение непрерывности функционирования информационных систем;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обеспечение целостности, достоверности и актуальности информационных ресурсов;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обеспечение информационной безопасности;</a:t>
            </a:r>
          </a:p>
          <a:p>
            <a:pPr marL="0" algn="just">
              <a:buNone/>
            </a:pP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разработка информационных систем на основе использования передового опыта.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642918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ЦЕЛИ, ЗАДАЧИ И ПРИНЦИПЫ ФУНКЦИОНИРОВАНИЯ ЦИО МГС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120"/>
          </a:xfrm>
        </p:spPr>
        <p:txBody>
          <a:bodyPr>
            <a:normAutofit fontScale="25000" lnSpcReduction="20000"/>
          </a:bodyPr>
          <a:lstStyle/>
          <a:p>
            <a:pPr marL="0" algn="just">
              <a:buNone/>
            </a:pP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ЦИО МГС имеет следующую организационную структуру: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Центральный узел и опорные узлы обработки информации;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Координационный совет;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Техническое бюро.</a:t>
            </a:r>
          </a:p>
          <a:p>
            <a:pPr marL="0" algn="just">
              <a:buNone/>
            </a:pP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endParaRPr lang="ru-RU" sz="72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Центральный узел обработки информации 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Бюро по стандартам МГС.</a:t>
            </a:r>
          </a:p>
          <a:p>
            <a:pPr marL="0" algn="just">
              <a:buNone/>
            </a:pP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Опорный узел обработки информации 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организация, уполномоченная национальным органом по стандартизации государства-участника СНГ на деятельность по информационному обеспечению в рамках ЦИО МГС.</a:t>
            </a:r>
          </a:p>
          <a:p>
            <a:pPr>
              <a:buNone/>
            </a:pPr>
            <a:r>
              <a:rPr lang="ru-RU" sz="7200" dirty="0" smtClean="0"/>
              <a:t> 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Координационный совет 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коллегиальный орган, состоящий из руководителей центрального и опорных узлов, осуществляющий координацию работы ЦИО МГС на основе консенсуса. Координационный совет возглавляется Председателем, назначаемым решением Совета МГС. </a:t>
            </a:r>
          </a:p>
          <a:p>
            <a:pPr marL="0" algn="just">
              <a:buNone/>
            </a:pP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marL="0" algn="just">
              <a:buNone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Техническое бюро 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организация, уполномоченная национальным органом по стандартизации государства-участника СНГ, за которым на основании решения Совета МГС закреплено организационное и техническое сопровождение ЦИО МГС. </a:t>
            </a:r>
          </a:p>
          <a:p>
            <a:pPr marL="0" algn="just">
              <a:buNone/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44" y="500042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ОРГАНИЗАЦИОННАЯ СТРУКТУРА ЦИО МГС</a:t>
            </a:r>
            <a:endParaRPr lang="ru-RU" sz="2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8715436" cy="2500330"/>
          </a:xfrm>
        </p:spPr>
        <p:txBody>
          <a:bodyPr>
            <a:normAutofit/>
          </a:bodyPr>
          <a:lstStyle/>
          <a:p>
            <a:pPr marL="0" algn="just">
              <a:lnSpc>
                <a:spcPct val="80000"/>
              </a:lnSpc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Центральный узел обработки информации осуществляет следующие функции:</a:t>
            </a:r>
          </a:p>
          <a:p>
            <a:pPr marL="0" lvl="0" algn="just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Информационное обеспечение деятельности МГС;</a:t>
            </a:r>
          </a:p>
          <a:p>
            <a:pPr marL="0" lvl="0" algn="just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Информационное взаимодействие с национальными органами государств-участников СНГ;</a:t>
            </a:r>
          </a:p>
          <a:p>
            <a:pPr marL="0" lvl="0" algn="just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Основной пользователь информационных систем ИИС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  е-Бюро МГС;</a:t>
            </a:r>
          </a:p>
          <a:p>
            <a:pPr marL="0" lvl="0" algn="just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Определение потребностей в информационном обеспечении деятельности МГС.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ФУНКЦИИ  УЧАСТНИКОВ ЦИО МГС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389120"/>
          </a:xfrm>
        </p:spPr>
        <p:txBody>
          <a:bodyPr>
            <a:noAutofit/>
          </a:bodyPr>
          <a:lstStyle/>
          <a:p>
            <a:pPr marL="0" algn="just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Опорный узел обработки информации осуществляет следующие функции: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Ведение баз данных государственных фондов документов в области технического регулирования  государств-участников СНГ;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Ведение информационных ресурсов по направлениям деятельности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Предоставление доступа к собственным информационным ресурсам в рамках ИИС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е-МГС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Проведение системного анализа и опыта применения современных информационных технологий в деятельности международных и региональных организаций по стандартизации;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Разработка и внедрение информационных систем в соответствии с решением Совета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Обеспечение функционирования и развития введенных в эксплуатацию информационных систем и ресурсов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Обеспечение информационной безопасности информационных систем и ресурсов;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Реализация планов и решений Координационного совета ЦИО МГС, Совета МГС в области информатизации.</a:t>
            </a:r>
          </a:p>
          <a:p>
            <a:endParaRPr lang="ru-RU" sz="1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7158" y="357166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ФУНКЦИИ  УЧАСТНИКОВ ЦИО МГС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429684" cy="4389120"/>
          </a:xfrm>
        </p:spPr>
        <p:txBody>
          <a:bodyPr>
            <a:normAutofit fontScale="92500"/>
          </a:bodyPr>
          <a:lstStyle/>
          <a:p>
            <a:pPr marL="0" algn="just">
              <a:buNone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Координационный совет осуществляет следующие функции: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концепции, стратегии и политики в области информатизации деятельности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Планирование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 по информатизации деятельности МГС, координация планов информатизации центрального и опорных узлов обработки информации; 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Анализ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результатов реализации планов информатизации деятельности МГС; 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Подготовка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предложений по разработке информационных систем и ресурсов по направлениям деятельности МГС;</a:t>
            </a:r>
          </a:p>
          <a:p>
            <a:pPr marL="0" lvl="0"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Подготовка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проектов решений Совета МГС на основании результатов мониторинга и анализа информационного обеспечения деятельности МГС.</a:t>
            </a:r>
            <a:endParaRPr lang="ru-RU" sz="2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714356"/>
            <a:ext cx="8472518" cy="57149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ФУНКЦИИ  УЧАСТНИКОВ ЦИО МГС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</TotalTime>
  <Words>828</Words>
  <PresentationFormat>Экран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ПОЛОЖЕНИЕ о Центре информационного обеспечения деятельности Межгосударственного совета по стандартизации, метрологии и сертификации</vt:lpstr>
      <vt:lpstr>ОБЩИЕ ПОЛОЖЕНИЕ </vt:lpstr>
      <vt:lpstr>ЦЕЛИ, ЗАДАЧИ И ПРИНЦИПЫ ФУНКЦИОНИРОВАНИЯ ЦИО МГС</vt:lpstr>
      <vt:lpstr>ЦЕЛИ, ЗАДАЧИ И ПРИНЦИПЫ ФУНКЦИОНИРОВАНИЯ ЦИО МГС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ПОЛОЖЕНИЕ о Центре информационного обеспечения деятельности Межгосударственного совета по стандартизации, метрологии и сертификации</dc:title>
  <dc:creator>Kassym</dc:creator>
  <cp:lastModifiedBy>Kassym</cp:lastModifiedBy>
  <cp:revision>12</cp:revision>
  <dcterms:created xsi:type="dcterms:W3CDTF">2014-02-26T03:03:56Z</dcterms:created>
  <dcterms:modified xsi:type="dcterms:W3CDTF">2014-02-26T04:29:38Z</dcterms:modified>
</cp:coreProperties>
</file>