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gif" ContentType="image/gif"/>
  <Override PartName="/ppt/diagrams/layout2.xml" ContentType="application/vnd.openxmlformats-officedocument.drawingml.diagram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32" r:id="rId1"/>
  </p:sldMasterIdLst>
  <p:notesMasterIdLst>
    <p:notesMasterId r:id="rId20"/>
  </p:notesMasterIdLst>
  <p:handoutMasterIdLst>
    <p:handoutMasterId r:id="rId21"/>
  </p:handoutMasterIdLst>
  <p:sldIdLst>
    <p:sldId id="288" r:id="rId2"/>
    <p:sldId id="305" r:id="rId3"/>
    <p:sldId id="306" r:id="rId4"/>
    <p:sldId id="308" r:id="rId5"/>
    <p:sldId id="307" r:id="rId6"/>
    <p:sldId id="309" r:id="rId7"/>
    <p:sldId id="310" r:id="rId8"/>
    <p:sldId id="311" r:id="rId9"/>
    <p:sldId id="312" r:id="rId10"/>
    <p:sldId id="261" r:id="rId11"/>
    <p:sldId id="304" r:id="rId12"/>
    <p:sldId id="268" r:id="rId13"/>
    <p:sldId id="272" r:id="rId14"/>
    <p:sldId id="303" r:id="rId15"/>
    <p:sldId id="301" r:id="rId16"/>
    <p:sldId id="299" r:id="rId17"/>
    <p:sldId id="300" r:id="rId18"/>
    <p:sldId id="276" r:id="rId19"/>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40C0"/>
    <a:srgbClr val="A6D0D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666" y="-293"/>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_rels/data2.xml.rels><?xml version="1.0" encoding="UTF-8" standalone="yes"?>
<Relationships xmlns="http://schemas.openxmlformats.org/package/2006/relationships"><Relationship Id="rId3" Type="http://schemas.openxmlformats.org/officeDocument/2006/relationships/hyperlink" Target="http://www.apec-pac.org/mla-management-committee" TargetMode="External"/><Relationship Id="rId2" Type="http://schemas.openxmlformats.org/officeDocument/2006/relationships/hyperlink" Target="http://www.apec-pac.org/pac-mla-group" TargetMode="External"/><Relationship Id="rId1" Type="http://schemas.openxmlformats.org/officeDocument/2006/relationships/hyperlink" Target="http://www.apec-pac.org/content/pac-executive-committee" TargetMode="External"/><Relationship Id="rId6" Type="http://schemas.openxmlformats.org/officeDocument/2006/relationships/hyperlink" Target="http://www.apec-pac.org/pac-communications-marketing-committee" TargetMode="External"/><Relationship Id="rId5" Type="http://schemas.openxmlformats.org/officeDocument/2006/relationships/hyperlink" Target="http://www.apec-pac.org/pac-developing-programs-committee" TargetMode="External"/><Relationship Id="rId4" Type="http://schemas.openxmlformats.org/officeDocument/2006/relationships/hyperlink" Target="http://www.apec-pac.org/pac-technical-committee" TargetMode="External"/></Relationships>
</file>

<file path=ppt/diagrams/_rels/drawing2.xml.rels><?xml version="1.0" encoding="UTF-8" standalone="yes"?>
<Relationships xmlns="http://schemas.openxmlformats.org/package/2006/relationships"><Relationship Id="rId3" Type="http://schemas.openxmlformats.org/officeDocument/2006/relationships/hyperlink" Target="http://www.apec-pac.org/mla-management-committee" TargetMode="External"/><Relationship Id="rId2" Type="http://schemas.openxmlformats.org/officeDocument/2006/relationships/hyperlink" Target="http://www.apec-pac.org/pac-mla-group" TargetMode="External"/><Relationship Id="rId1" Type="http://schemas.openxmlformats.org/officeDocument/2006/relationships/hyperlink" Target="http://www.apec-pac.org/content/pac-executive-committee" TargetMode="External"/><Relationship Id="rId6" Type="http://schemas.openxmlformats.org/officeDocument/2006/relationships/hyperlink" Target="http://www.apec-pac.org/pac-communications-marketing-committee" TargetMode="External"/><Relationship Id="rId5" Type="http://schemas.openxmlformats.org/officeDocument/2006/relationships/hyperlink" Target="http://www.apec-pac.org/pac-developing-programs-committee" TargetMode="External"/><Relationship Id="rId4" Type="http://schemas.openxmlformats.org/officeDocument/2006/relationships/hyperlink" Target="http://www.apec-pac.org/pac-technical-committee" TargetMode="Externa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ED9174-6FA6-4E90-B8E5-0B7D5E343F54}" type="doc">
      <dgm:prSet loTypeId="urn:microsoft.com/office/officeart/2005/8/layout/pyramid2" loCatId="list" qsTypeId="urn:microsoft.com/office/officeart/2005/8/quickstyle/simple1#2" qsCatId="simple" csTypeId="urn:microsoft.com/office/officeart/2005/8/colors/accent1_2#2" csCatId="accent1" phldr="1"/>
      <dgm:spPr/>
      <dgm:t>
        <a:bodyPr/>
        <a:lstStyle/>
        <a:p>
          <a:endParaRPr lang="ru-RU"/>
        </a:p>
      </dgm:t>
    </dgm:pt>
    <dgm:pt modelId="{5086721B-FA1A-4822-A0B1-55F3FF457662}" type="pres">
      <dgm:prSet presAssocID="{92ED9174-6FA6-4E90-B8E5-0B7D5E343F54}" presName="compositeShape" presStyleCnt="0">
        <dgm:presLayoutVars>
          <dgm:dir/>
          <dgm:resizeHandles/>
        </dgm:presLayoutVars>
      </dgm:prSet>
      <dgm:spPr/>
      <dgm:t>
        <a:bodyPr/>
        <a:lstStyle/>
        <a:p>
          <a:endParaRPr lang="ru-RU"/>
        </a:p>
      </dgm:t>
    </dgm:pt>
  </dgm:ptLst>
  <dgm:cxnLst>
    <dgm:cxn modelId="{2059D064-C7B2-4CA9-900E-09FBF461925E}" type="presOf" srcId="{92ED9174-6FA6-4E90-B8E5-0B7D5E343F54}" destId="{5086721B-FA1A-4822-A0B1-55F3FF457662}" srcOrd="0" destOrd="0" presId="urn:microsoft.com/office/officeart/2005/8/layout/pyramid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ED9174-6FA6-4E90-B8E5-0B7D5E343F54}" type="doc">
      <dgm:prSet loTypeId="urn:microsoft.com/office/officeart/2005/8/layout/vList2" loCatId="list" qsTypeId="urn:microsoft.com/office/officeart/2005/8/quickstyle/simple3" qsCatId="simple" csTypeId="urn:microsoft.com/office/officeart/2005/8/colors/accent1_2#4" csCatId="accent1" phldr="1"/>
      <dgm:spPr/>
      <dgm:t>
        <a:bodyPr/>
        <a:lstStyle/>
        <a:p>
          <a:endParaRPr lang="ru-RU"/>
        </a:p>
      </dgm:t>
    </dgm:pt>
    <dgm:pt modelId="{431C7EB9-AF5D-479D-B542-EE382F1738CB}">
      <dgm:prSet/>
      <dgm:spPr/>
      <dgm:t>
        <a:bodyPr/>
        <a:lstStyle/>
        <a:p>
          <a:r>
            <a:rPr lang="en-US" b="1" smtClean="0"/>
            <a:t>PAC Committees</a:t>
          </a:r>
          <a:endParaRPr lang="en-US" b="1"/>
        </a:p>
      </dgm:t>
    </dgm:pt>
    <dgm:pt modelId="{BD3BAF14-EBC4-42E5-8C5B-2858484A2A3B}" type="parTrans" cxnId="{C18A69B8-2E20-4368-80FB-84CD878B49A8}">
      <dgm:prSet/>
      <dgm:spPr/>
      <dgm:t>
        <a:bodyPr/>
        <a:lstStyle/>
        <a:p>
          <a:endParaRPr lang="ru-RU"/>
        </a:p>
      </dgm:t>
    </dgm:pt>
    <dgm:pt modelId="{3E44D574-59BF-46BE-8CBE-1BA4972EF4D0}" type="sibTrans" cxnId="{C18A69B8-2E20-4368-80FB-84CD878B49A8}">
      <dgm:prSet/>
      <dgm:spPr/>
      <dgm:t>
        <a:bodyPr/>
        <a:lstStyle/>
        <a:p>
          <a:endParaRPr lang="ru-RU"/>
        </a:p>
      </dgm:t>
    </dgm:pt>
    <dgm:pt modelId="{813AC1E2-8A67-4237-A2E4-B08DF638959B}">
      <dgm:prSet/>
      <dgm:spPr/>
      <dgm:t>
        <a:bodyPr/>
        <a:lstStyle/>
        <a:p>
          <a:r>
            <a:rPr lang="en-US" smtClean="0">
              <a:hlinkClick xmlns:r="http://schemas.openxmlformats.org/officeDocument/2006/relationships" r:id="rId1"/>
            </a:rPr>
            <a:t>PAC EXECUTIVE COMMITTEE</a:t>
          </a:r>
          <a:endParaRPr lang="en-US"/>
        </a:p>
      </dgm:t>
    </dgm:pt>
    <dgm:pt modelId="{7925D22D-7A4E-4F1F-BA5B-A18F2E6C5C6C}" type="parTrans" cxnId="{B6C580FD-3ABC-4237-85B3-A1DA76AF8EA7}">
      <dgm:prSet/>
      <dgm:spPr/>
      <dgm:t>
        <a:bodyPr/>
        <a:lstStyle/>
        <a:p>
          <a:endParaRPr lang="ru-RU"/>
        </a:p>
      </dgm:t>
    </dgm:pt>
    <dgm:pt modelId="{19B6FF4C-91E9-4006-912C-6D8B828E3A55}" type="sibTrans" cxnId="{B6C580FD-3ABC-4237-85B3-A1DA76AF8EA7}">
      <dgm:prSet/>
      <dgm:spPr/>
      <dgm:t>
        <a:bodyPr/>
        <a:lstStyle/>
        <a:p>
          <a:endParaRPr lang="ru-RU"/>
        </a:p>
      </dgm:t>
    </dgm:pt>
    <dgm:pt modelId="{60FEDA3F-A3E3-4C77-818A-A58AF7066581}">
      <dgm:prSet/>
      <dgm:spPr/>
      <dgm:t>
        <a:bodyPr/>
        <a:lstStyle/>
        <a:p>
          <a:r>
            <a:rPr lang="en-US" smtClean="0">
              <a:hlinkClick xmlns:r="http://schemas.openxmlformats.org/officeDocument/2006/relationships" r:id="rId2"/>
            </a:rPr>
            <a:t>PAC MLA GROUP</a:t>
          </a:r>
          <a:endParaRPr lang="en-US"/>
        </a:p>
      </dgm:t>
    </dgm:pt>
    <dgm:pt modelId="{14551D63-9E11-45B8-869F-00D2B66DD679}" type="parTrans" cxnId="{4DDB5EED-EFB7-4F17-8A09-B553ECFBEEAE}">
      <dgm:prSet/>
      <dgm:spPr/>
      <dgm:t>
        <a:bodyPr/>
        <a:lstStyle/>
        <a:p>
          <a:endParaRPr lang="ru-RU"/>
        </a:p>
      </dgm:t>
    </dgm:pt>
    <dgm:pt modelId="{4B78793A-4315-440F-B7A0-57E216DA800E}" type="sibTrans" cxnId="{4DDB5EED-EFB7-4F17-8A09-B553ECFBEEAE}">
      <dgm:prSet/>
      <dgm:spPr/>
      <dgm:t>
        <a:bodyPr/>
        <a:lstStyle/>
        <a:p>
          <a:endParaRPr lang="ru-RU"/>
        </a:p>
      </dgm:t>
    </dgm:pt>
    <dgm:pt modelId="{0D06658B-7202-4A41-9A6E-7D647698CD78}">
      <dgm:prSet/>
      <dgm:spPr/>
      <dgm:t>
        <a:bodyPr/>
        <a:lstStyle/>
        <a:p>
          <a:r>
            <a:rPr lang="en-US" smtClean="0">
              <a:hlinkClick xmlns:r="http://schemas.openxmlformats.org/officeDocument/2006/relationships" r:id="rId3"/>
            </a:rPr>
            <a:t>PAC MLA MANAGEMENT COMMITTEE</a:t>
          </a:r>
          <a:endParaRPr lang="en-US"/>
        </a:p>
      </dgm:t>
    </dgm:pt>
    <dgm:pt modelId="{293182EA-9804-46BE-99A2-E9FD14923568}" type="parTrans" cxnId="{5291693D-55D7-41B6-9282-BA4B00664B7E}">
      <dgm:prSet/>
      <dgm:spPr/>
      <dgm:t>
        <a:bodyPr/>
        <a:lstStyle/>
        <a:p>
          <a:endParaRPr lang="ru-RU"/>
        </a:p>
      </dgm:t>
    </dgm:pt>
    <dgm:pt modelId="{104E2A38-C455-4FF9-9373-AC9881E4A444}" type="sibTrans" cxnId="{5291693D-55D7-41B6-9282-BA4B00664B7E}">
      <dgm:prSet/>
      <dgm:spPr/>
      <dgm:t>
        <a:bodyPr/>
        <a:lstStyle/>
        <a:p>
          <a:endParaRPr lang="ru-RU"/>
        </a:p>
      </dgm:t>
    </dgm:pt>
    <dgm:pt modelId="{2FDB6178-89AB-49A5-A306-4F4D1C9B31CD}">
      <dgm:prSet/>
      <dgm:spPr/>
      <dgm:t>
        <a:bodyPr/>
        <a:lstStyle/>
        <a:p>
          <a:r>
            <a:rPr lang="en-US" smtClean="0">
              <a:hlinkClick xmlns:r="http://schemas.openxmlformats.org/officeDocument/2006/relationships" r:id="rId4"/>
            </a:rPr>
            <a:t>PAC TECHNICAL COMMITTEE</a:t>
          </a:r>
          <a:endParaRPr lang="en-US"/>
        </a:p>
      </dgm:t>
    </dgm:pt>
    <dgm:pt modelId="{98BD0D7D-C772-4EBD-81EE-DDDD672F0307}" type="parTrans" cxnId="{524C31B7-EF65-48D5-941C-882BEC7934F7}">
      <dgm:prSet/>
      <dgm:spPr/>
      <dgm:t>
        <a:bodyPr/>
        <a:lstStyle/>
        <a:p>
          <a:endParaRPr lang="ru-RU"/>
        </a:p>
      </dgm:t>
    </dgm:pt>
    <dgm:pt modelId="{EECF7EE5-45A9-4FB1-B42F-D5D8C06293CC}" type="sibTrans" cxnId="{524C31B7-EF65-48D5-941C-882BEC7934F7}">
      <dgm:prSet/>
      <dgm:spPr/>
      <dgm:t>
        <a:bodyPr/>
        <a:lstStyle/>
        <a:p>
          <a:endParaRPr lang="ru-RU"/>
        </a:p>
      </dgm:t>
    </dgm:pt>
    <dgm:pt modelId="{F2A35846-7733-4EE4-9E95-402CA449A746}">
      <dgm:prSet/>
      <dgm:spPr/>
      <dgm:t>
        <a:bodyPr/>
        <a:lstStyle/>
        <a:p>
          <a:r>
            <a:rPr lang="en-US" smtClean="0">
              <a:hlinkClick xmlns:r="http://schemas.openxmlformats.org/officeDocument/2006/relationships" r:id="rId5"/>
            </a:rPr>
            <a:t>PAC DEVELOPING PROGRAMS COMMITTEE</a:t>
          </a:r>
          <a:endParaRPr lang="en-US"/>
        </a:p>
      </dgm:t>
    </dgm:pt>
    <dgm:pt modelId="{881FA197-FE63-4CDE-AF08-ECE4AD2A689F}" type="parTrans" cxnId="{FF52F9C0-BCD5-435F-8965-258D87B7A2FE}">
      <dgm:prSet/>
      <dgm:spPr/>
      <dgm:t>
        <a:bodyPr/>
        <a:lstStyle/>
        <a:p>
          <a:endParaRPr lang="ru-RU"/>
        </a:p>
      </dgm:t>
    </dgm:pt>
    <dgm:pt modelId="{D013DDCD-DD8E-408B-A953-DA128E82B5CA}" type="sibTrans" cxnId="{FF52F9C0-BCD5-435F-8965-258D87B7A2FE}">
      <dgm:prSet/>
      <dgm:spPr/>
      <dgm:t>
        <a:bodyPr/>
        <a:lstStyle/>
        <a:p>
          <a:endParaRPr lang="ru-RU"/>
        </a:p>
      </dgm:t>
    </dgm:pt>
    <dgm:pt modelId="{A34A3DD2-9472-4D6F-8168-0A70681F3A2F}">
      <dgm:prSet/>
      <dgm:spPr/>
      <dgm:t>
        <a:bodyPr/>
        <a:lstStyle/>
        <a:p>
          <a:r>
            <a:rPr lang="en-US" smtClean="0">
              <a:hlinkClick xmlns:r="http://schemas.openxmlformats.org/officeDocument/2006/relationships" r:id="rId6"/>
            </a:rPr>
            <a:t>PAC COMMUNICATIONS &amp; MARKETING COMMITTEE</a:t>
          </a:r>
          <a:endParaRPr lang="en-US"/>
        </a:p>
      </dgm:t>
    </dgm:pt>
    <dgm:pt modelId="{40BEFBC9-6D91-4F3B-B623-2A6D3A29469F}" type="parTrans" cxnId="{F97F36FD-8AAC-4B72-BAEC-F850624EF798}">
      <dgm:prSet/>
      <dgm:spPr/>
      <dgm:t>
        <a:bodyPr/>
        <a:lstStyle/>
        <a:p>
          <a:endParaRPr lang="ru-RU"/>
        </a:p>
      </dgm:t>
    </dgm:pt>
    <dgm:pt modelId="{DED99BF2-FE33-451A-88FE-0319CD5608C4}" type="sibTrans" cxnId="{F97F36FD-8AAC-4B72-BAEC-F850624EF798}">
      <dgm:prSet/>
      <dgm:spPr/>
      <dgm:t>
        <a:bodyPr/>
        <a:lstStyle/>
        <a:p>
          <a:endParaRPr lang="ru-RU"/>
        </a:p>
      </dgm:t>
    </dgm:pt>
    <dgm:pt modelId="{66C20B61-4E97-4C02-91F0-6EBCB2EA67C2}" type="pres">
      <dgm:prSet presAssocID="{92ED9174-6FA6-4E90-B8E5-0B7D5E343F54}" presName="linear" presStyleCnt="0">
        <dgm:presLayoutVars>
          <dgm:animLvl val="lvl"/>
          <dgm:resizeHandles val="exact"/>
        </dgm:presLayoutVars>
      </dgm:prSet>
      <dgm:spPr/>
      <dgm:t>
        <a:bodyPr/>
        <a:lstStyle/>
        <a:p>
          <a:endParaRPr lang="ru-RU"/>
        </a:p>
      </dgm:t>
    </dgm:pt>
    <dgm:pt modelId="{B01B0F44-D8DC-4882-813E-2DC3537BFCBE}" type="pres">
      <dgm:prSet presAssocID="{431C7EB9-AF5D-479D-B542-EE382F1738CB}" presName="parentText" presStyleLbl="node1" presStyleIdx="0" presStyleCnt="7">
        <dgm:presLayoutVars>
          <dgm:chMax val="0"/>
          <dgm:bulletEnabled val="1"/>
        </dgm:presLayoutVars>
      </dgm:prSet>
      <dgm:spPr/>
      <dgm:t>
        <a:bodyPr/>
        <a:lstStyle/>
        <a:p>
          <a:endParaRPr lang="ru-RU"/>
        </a:p>
      </dgm:t>
    </dgm:pt>
    <dgm:pt modelId="{4A48E259-DF69-4DB2-9948-776F886E1B34}" type="pres">
      <dgm:prSet presAssocID="{3E44D574-59BF-46BE-8CBE-1BA4972EF4D0}" presName="spacer" presStyleCnt="0"/>
      <dgm:spPr/>
      <dgm:t>
        <a:bodyPr/>
        <a:lstStyle/>
        <a:p>
          <a:endParaRPr lang="ru-RU"/>
        </a:p>
      </dgm:t>
    </dgm:pt>
    <dgm:pt modelId="{584E7D13-CE49-4F66-B645-950270F56146}" type="pres">
      <dgm:prSet presAssocID="{813AC1E2-8A67-4237-A2E4-B08DF638959B}" presName="parentText" presStyleLbl="node1" presStyleIdx="1" presStyleCnt="7">
        <dgm:presLayoutVars>
          <dgm:chMax val="0"/>
          <dgm:bulletEnabled val="1"/>
        </dgm:presLayoutVars>
      </dgm:prSet>
      <dgm:spPr/>
      <dgm:t>
        <a:bodyPr/>
        <a:lstStyle/>
        <a:p>
          <a:endParaRPr lang="ru-RU"/>
        </a:p>
      </dgm:t>
    </dgm:pt>
    <dgm:pt modelId="{140CB49D-BED5-46B4-B5BE-F3CFE03D782F}" type="pres">
      <dgm:prSet presAssocID="{19B6FF4C-91E9-4006-912C-6D8B828E3A55}" presName="spacer" presStyleCnt="0"/>
      <dgm:spPr/>
      <dgm:t>
        <a:bodyPr/>
        <a:lstStyle/>
        <a:p>
          <a:endParaRPr lang="ru-RU"/>
        </a:p>
      </dgm:t>
    </dgm:pt>
    <dgm:pt modelId="{284664B2-71AA-4519-956F-A6C64B9632D8}" type="pres">
      <dgm:prSet presAssocID="{60FEDA3F-A3E3-4C77-818A-A58AF7066581}" presName="parentText" presStyleLbl="node1" presStyleIdx="2" presStyleCnt="7">
        <dgm:presLayoutVars>
          <dgm:chMax val="0"/>
          <dgm:bulletEnabled val="1"/>
        </dgm:presLayoutVars>
      </dgm:prSet>
      <dgm:spPr/>
      <dgm:t>
        <a:bodyPr/>
        <a:lstStyle/>
        <a:p>
          <a:endParaRPr lang="ru-RU"/>
        </a:p>
      </dgm:t>
    </dgm:pt>
    <dgm:pt modelId="{7818BAAA-0EA0-4FEF-95A8-2C23D14268B4}" type="pres">
      <dgm:prSet presAssocID="{4B78793A-4315-440F-B7A0-57E216DA800E}" presName="spacer" presStyleCnt="0"/>
      <dgm:spPr/>
      <dgm:t>
        <a:bodyPr/>
        <a:lstStyle/>
        <a:p>
          <a:endParaRPr lang="ru-RU"/>
        </a:p>
      </dgm:t>
    </dgm:pt>
    <dgm:pt modelId="{685FEF0C-AEA8-4A03-9A2C-00EC008E3D6C}" type="pres">
      <dgm:prSet presAssocID="{0D06658B-7202-4A41-9A6E-7D647698CD78}" presName="parentText" presStyleLbl="node1" presStyleIdx="3" presStyleCnt="7">
        <dgm:presLayoutVars>
          <dgm:chMax val="0"/>
          <dgm:bulletEnabled val="1"/>
        </dgm:presLayoutVars>
      </dgm:prSet>
      <dgm:spPr/>
      <dgm:t>
        <a:bodyPr/>
        <a:lstStyle/>
        <a:p>
          <a:endParaRPr lang="ru-RU"/>
        </a:p>
      </dgm:t>
    </dgm:pt>
    <dgm:pt modelId="{8FE3FDD0-1BB3-4F68-ADA2-F3D3D8763A59}" type="pres">
      <dgm:prSet presAssocID="{104E2A38-C455-4FF9-9373-AC9881E4A444}" presName="spacer" presStyleCnt="0"/>
      <dgm:spPr/>
      <dgm:t>
        <a:bodyPr/>
        <a:lstStyle/>
        <a:p>
          <a:endParaRPr lang="ru-RU"/>
        </a:p>
      </dgm:t>
    </dgm:pt>
    <dgm:pt modelId="{E68C67AB-10B5-41A8-BFCB-9CB4E905EAC2}" type="pres">
      <dgm:prSet presAssocID="{2FDB6178-89AB-49A5-A306-4F4D1C9B31CD}" presName="parentText" presStyleLbl="node1" presStyleIdx="4" presStyleCnt="7">
        <dgm:presLayoutVars>
          <dgm:chMax val="0"/>
          <dgm:bulletEnabled val="1"/>
        </dgm:presLayoutVars>
      </dgm:prSet>
      <dgm:spPr/>
      <dgm:t>
        <a:bodyPr/>
        <a:lstStyle/>
        <a:p>
          <a:endParaRPr lang="ru-RU"/>
        </a:p>
      </dgm:t>
    </dgm:pt>
    <dgm:pt modelId="{A653B888-7B8E-4DCE-A411-438FD36861CA}" type="pres">
      <dgm:prSet presAssocID="{EECF7EE5-45A9-4FB1-B42F-D5D8C06293CC}" presName="spacer" presStyleCnt="0"/>
      <dgm:spPr/>
      <dgm:t>
        <a:bodyPr/>
        <a:lstStyle/>
        <a:p>
          <a:endParaRPr lang="ru-RU"/>
        </a:p>
      </dgm:t>
    </dgm:pt>
    <dgm:pt modelId="{D8591D50-B5B8-4261-9F58-A2AD5B4C441B}" type="pres">
      <dgm:prSet presAssocID="{F2A35846-7733-4EE4-9E95-402CA449A746}" presName="parentText" presStyleLbl="node1" presStyleIdx="5" presStyleCnt="7">
        <dgm:presLayoutVars>
          <dgm:chMax val="0"/>
          <dgm:bulletEnabled val="1"/>
        </dgm:presLayoutVars>
      </dgm:prSet>
      <dgm:spPr/>
      <dgm:t>
        <a:bodyPr/>
        <a:lstStyle/>
        <a:p>
          <a:endParaRPr lang="ru-RU"/>
        </a:p>
      </dgm:t>
    </dgm:pt>
    <dgm:pt modelId="{C229D5D2-CD78-4B0B-9316-9A911FF5A4D2}" type="pres">
      <dgm:prSet presAssocID="{D013DDCD-DD8E-408B-A953-DA128E82B5CA}" presName="spacer" presStyleCnt="0"/>
      <dgm:spPr/>
      <dgm:t>
        <a:bodyPr/>
        <a:lstStyle/>
        <a:p>
          <a:endParaRPr lang="ru-RU"/>
        </a:p>
      </dgm:t>
    </dgm:pt>
    <dgm:pt modelId="{CABA0DF5-3B13-4707-95A5-6CD946E25074}" type="pres">
      <dgm:prSet presAssocID="{A34A3DD2-9472-4D6F-8168-0A70681F3A2F}" presName="parentText" presStyleLbl="node1" presStyleIdx="6" presStyleCnt="7">
        <dgm:presLayoutVars>
          <dgm:chMax val="0"/>
          <dgm:bulletEnabled val="1"/>
        </dgm:presLayoutVars>
      </dgm:prSet>
      <dgm:spPr/>
      <dgm:t>
        <a:bodyPr/>
        <a:lstStyle/>
        <a:p>
          <a:endParaRPr lang="ru-RU"/>
        </a:p>
      </dgm:t>
    </dgm:pt>
  </dgm:ptLst>
  <dgm:cxnLst>
    <dgm:cxn modelId="{C18A69B8-2E20-4368-80FB-84CD878B49A8}" srcId="{92ED9174-6FA6-4E90-B8E5-0B7D5E343F54}" destId="{431C7EB9-AF5D-479D-B542-EE382F1738CB}" srcOrd="0" destOrd="0" parTransId="{BD3BAF14-EBC4-42E5-8C5B-2858484A2A3B}" sibTransId="{3E44D574-59BF-46BE-8CBE-1BA4972EF4D0}"/>
    <dgm:cxn modelId="{F97F36FD-8AAC-4B72-BAEC-F850624EF798}" srcId="{92ED9174-6FA6-4E90-B8E5-0B7D5E343F54}" destId="{A34A3DD2-9472-4D6F-8168-0A70681F3A2F}" srcOrd="6" destOrd="0" parTransId="{40BEFBC9-6D91-4F3B-B623-2A6D3A29469F}" sibTransId="{DED99BF2-FE33-451A-88FE-0319CD5608C4}"/>
    <dgm:cxn modelId="{3AE8F29D-E27A-4709-8061-C58DB1CA5C49}" type="presOf" srcId="{60FEDA3F-A3E3-4C77-818A-A58AF7066581}" destId="{284664B2-71AA-4519-956F-A6C64B9632D8}" srcOrd="0" destOrd="0" presId="urn:microsoft.com/office/officeart/2005/8/layout/vList2"/>
    <dgm:cxn modelId="{31474F9C-5A39-4E74-B939-37C9DB2DC67E}" type="presOf" srcId="{2FDB6178-89AB-49A5-A306-4F4D1C9B31CD}" destId="{E68C67AB-10B5-41A8-BFCB-9CB4E905EAC2}" srcOrd="0" destOrd="0" presId="urn:microsoft.com/office/officeart/2005/8/layout/vList2"/>
    <dgm:cxn modelId="{E6C331FA-3D5E-4375-921D-4087360EDA5A}" type="presOf" srcId="{0D06658B-7202-4A41-9A6E-7D647698CD78}" destId="{685FEF0C-AEA8-4A03-9A2C-00EC008E3D6C}" srcOrd="0" destOrd="0" presId="urn:microsoft.com/office/officeart/2005/8/layout/vList2"/>
    <dgm:cxn modelId="{A3166754-145D-40A9-AA30-B02EB64C71F0}" type="presOf" srcId="{A34A3DD2-9472-4D6F-8168-0A70681F3A2F}" destId="{CABA0DF5-3B13-4707-95A5-6CD946E25074}" srcOrd="0" destOrd="0" presId="urn:microsoft.com/office/officeart/2005/8/layout/vList2"/>
    <dgm:cxn modelId="{C4F44740-0CC0-4900-A95D-4B28157E6825}" type="presOf" srcId="{92ED9174-6FA6-4E90-B8E5-0B7D5E343F54}" destId="{66C20B61-4E97-4C02-91F0-6EBCB2EA67C2}" srcOrd="0" destOrd="0" presId="urn:microsoft.com/office/officeart/2005/8/layout/vList2"/>
    <dgm:cxn modelId="{8A247AA9-E1E3-4C2F-80DB-0D550F4BFEFE}" type="presOf" srcId="{813AC1E2-8A67-4237-A2E4-B08DF638959B}" destId="{584E7D13-CE49-4F66-B645-950270F56146}" srcOrd="0" destOrd="0" presId="urn:microsoft.com/office/officeart/2005/8/layout/vList2"/>
    <dgm:cxn modelId="{5326F99A-1814-4B26-AF3A-4604E38A9ED5}" type="presOf" srcId="{F2A35846-7733-4EE4-9E95-402CA449A746}" destId="{D8591D50-B5B8-4261-9F58-A2AD5B4C441B}" srcOrd="0" destOrd="0" presId="urn:microsoft.com/office/officeart/2005/8/layout/vList2"/>
    <dgm:cxn modelId="{5291693D-55D7-41B6-9282-BA4B00664B7E}" srcId="{92ED9174-6FA6-4E90-B8E5-0B7D5E343F54}" destId="{0D06658B-7202-4A41-9A6E-7D647698CD78}" srcOrd="3" destOrd="0" parTransId="{293182EA-9804-46BE-99A2-E9FD14923568}" sibTransId="{104E2A38-C455-4FF9-9373-AC9881E4A444}"/>
    <dgm:cxn modelId="{524C31B7-EF65-48D5-941C-882BEC7934F7}" srcId="{92ED9174-6FA6-4E90-B8E5-0B7D5E343F54}" destId="{2FDB6178-89AB-49A5-A306-4F4D1C9B31CD}" srcOrd="4" destOrd="0" parTransId="{98BD0D7D-C772-4EBD-81EE-DDDD672F0307}" sibTransId="{EECF7EE5-45A9-4FB1-B42F-D5D8C06293CC}"/>
    <dgm:cxn modelId="{DC68E25B-8847-432A-8B4E-569C62A9AD3B}" type="presOf" srcId="{431C7EB9-AF5D-479D-B542-EE382F1738CB}" destId="{B01B0F44-D8DC-4882-813E-2DC3537BFCBE}" srcOrd="0" destOrd="0" presId="urn:microsoft.com/office/officeart/2005/8/layout/vList2"/>
    <dgm:cxn modelId="{B6C580FD-3ABC-4237-85B3-A1DA76AF8EA7}" srcId="{92ED9174-6FA6-4E90-B8E5-0B7D5E343F54}" destId="{813AC1E2-8A67-4237-A2E4-B08DF638959B}" srcOrd="1" destOrd="0" parTransId="{7925D22D-7A4E-4F1F-BA5B-A18F2E6C5C6C}" sibTransId="{19B6FF4C-91E9-4006-912C-6D8B828E3A55}"/>
    <dgm:cxn modelId="{4DDB5EED-EFB7-4F17-8A09-B553ECFBEEAE}" srcId="{92ED9174-6FA6-4E90-B8E5-0B7D5E343F54}" destId="{60FEDA3F-A3E3-4C77-818A-A58AF7066581}" srcOrd="2" destOrd="0" parTransId="{14551D63-9E11-45B8-869F-00D2B66DD679}" sibTransId="{4B78793A-4315-440F-B7A0-57E216DA800E}"/>
    <dgm:cxn modelId="{FF52F9C0-BCD5-435F-8965-258D87B7A2FE}" srcId="{92ED9174-6FA6-4E90-B8E5-0B7D5E343F54}" destId="{F2A35846-7733-4EE4-9E95-402CA449A746}" srcOrd="5" destOrd="0" parTransId="{881FA197-FE63-4CDE-AF08-ECE4AD2A689F}" sibTransId="{D013DDCD-DD8E-408B-A953-DA128E82B5CA}"/>
    <dgm:cxn modelId="{36BB487E-B9B1-47C9-B4BD-738B28CF9F38}" type="presParOf" srcId="{66C20B61-4E97-4C02-91F0-6EBCB2EA67C2}" destId="{B01B0F44-D8DC-4882-813E-2DC3537BFCBE}" srcOrd="0" destOrd="0" presId="urn:microsoft.com/office/officeart/2005/8/layout/vList2"/>
    <dgm:cxn modelId="{2AEE8778-2BA1-4974-ACAE-1674CC45E758}" type="presParOf" srcId="{66C20B61-4E97-4C02-91F0-6EBCB2EA67C2}" destId="{4A48E259-DF69-4DB2-9948-776F886E1B34}" srcOrd="1" destOrd="0" presId="urn:microsoft.com/office/officeart/2005/8/layout/vList2"/>
    <dgm:cxn modelId="{DC7BCE18-DB2C-4A18-8BA5-032B63B28246}" type="presParOf" srcId="{66C20B61-4E97-4C02-91F0-6EBCB2EA67C2}" destId="{584E7D13-CE49-4F66-B645-950270F56146}" srcOrd="2" destOrd="0" presId="urn:microsoft.com/office/officeart/2005/8/layout/vList2"/>
    <dgm:cxn modelId="{3B74479F-6B81-4C1A-87C5-925E1FCF5173}" type="presParOf" srcId="{66C20B61-4E97-4C02-91F0-6EBCB2EA67C2}" destId="{140CB49D-BED5-46B4-B5BE-F3CFE03D782F}" srcOrd="3" destOrd="0" presId="urn:microsoft.com/office/officeart/2005/8/layout/vList2"/>
    <dgm:cxn modelId="{3A9969C3-E557-4842-BC64-A1E01A87A2F3}" type="presParOf" srcId="{66C20B61-4E97-4C02-91F0-6EBCB2EA67C2}" destId="{284664B2-71AA-4519-956F-A6C64B9632D8}" srcOrd="4" destOrd="0" presId="urn:microsoft.com/office/officeart/2005/8/layout/vList2"/>
    <dgm:cxn modelId="{29EE1322-E13B-4ED1-AC51-E257DAEBA0E4}" type="presParOf" srcId="{66C20B61-4E97-4C02-91F0-6EBCB2EA67C2}" destId="{7818BAAA-0EA0-4FEF-95A8-2C23D14268B4}" srcOrd="5" destOrd="0" presId="urn:microsoft.com/office/officeart/2005/8/layout/vList2"/>
    <dgm:cxn modelId="{45401EF5-7917-41B1-8256-3288DA2DB181}" type="presParOf" srcId="{66C20B61-4E97-4C02-91F0-6EBCB2EA67C2}" destId="{685FEF0C-AEA8-4A03-9A2C-00EC008E3D6C}" srcOrd="6" destOrd="0" presId="urn:microsoft.com/office/officeart/2005/8/layout/vList2"/>
    <dgm:cxn modelId="{2675651A-3659-4549-AA9F-078906F30B43}" type="presParOf" srcId="{66C20B61-4E97-4C02-91F0-6EBCB2EA67C2}" destId="{8FE3FDD0-1BB3-4F68-ADA2-F3D3D8763A59}" srcOrd="7" destOrd="0" presId="urn:microsoft.com/office/officeart/2005/8/layout/vList2"/>
    <dgm:cxn modelId="{C982F57F-9FC7-45C6-96A1-745EF47B1B33}" type="presParOf" srcId="{66C20B61-4E97-4C02-91F0-6EBCB2EA67C2}" destId="{E68C67AB-10B5-41A8-BFCB-9CB4E905EAC2}" srcOrd="8" destOrd="0" presId="urn:microsoft.com/office/officeart/2005/8/layout/vList2"/>
    <dgm:cxn modelId="{8395F450-5B20-4163-9AAB-86AF64A452DB}" type="presParOf" srcId="{66C20B61-4E97-4C02-91F0-6EBCB2EA67C2}" destId="{A653B888-7B8E-4DCE-A411-438FD36861CA}" srcOrd="9" destOrd="0" presId="urn:microsoft.com/office/officeart/2005/8/layout/vList2"/>
    <dgm:cxn modelId="{B22840DC-C3E2-4A0A-B86C-29929741B262}" type="presParOf" srcId="{66C20B61-4E97-4C02-91F0-6EBCB2EA67C2}" destId="{D8591D50-B5B8-4261-9F58-A2AD5B4C441B}" srcOrd="10" destOrd="0" presId="urn:microsoft.com/office/officeart/2005/8/layout/vList2"/>
    <dgm:cxn modelId="{12AB8A42-54EF-4B06-91DF-8197724A160B}" type="presParOf" srcId="{66C20B61-4E97-4C02-91F0-6EBCB2EA67C2}" destId="{C229D5D2-CD78-4B0B-9316-9A911FF5A4D2}" srcOrd="11" destOrd="0" presId="urn:microsoft.com/office/officeart/2005/8/layout/vList2"/>
    <dgm:cxn modelId="{8AC1B48F-F4E3-427A-9257-60D04E140E41}" type="presParOf" srcId="{66C20B61-4E97-4C02-91F0-6EBCB2EA67C2}" destId="{CABA0DF5-3B13-4707-95A5-6CD946E25074}" srcOrd="12" destOrd="0" presId="urn:microsoft.com/office/officeart/2005/8/layout/vList2"/>
  </dgm:cxnLst>
  <dgm:bg>
    <a:noFill/>
  </dgm:bg>
  <dgm:whole>
    <a:ln>
      <a:noFill/>
    </a:ln>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01B0F44-D8DC-4882-813E-2DC3537BFCBE}">
      <dsp:nvSpPr>
        <dsp:cNvPr id="0" name=""/>
        <dsp:cNvSpPr/>
      </dsp:nvSpPr>
      <dsp:spPr>
        <a:xfrm>
          <a:off x="0" y="74495"/>
          <a:ext cx="7128792" cy="59962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b="1" kern="1200" smtClean="0"/>
            <a:t>PAC Committees</a:t>
          </a:r>
          <a:endParaRPr lang="en-US" sz="2500" b="1" kern="1200"/>
        </a:p>
      </dsp:txBody>
      <dsp:txXfrm>
        <a:off x="0" y="74495"/>
        <a:ext cx="7128792" cy="599625"/>
      </dsp:txXfrm>
    </dsp:sp>
    <dsp:sp modelId="{584E7D13-CE49-4F66-B645-950270F56146}">
      <dsp:nvSpPr>
        <dsp:cNvPr id="0" name=""/>
        <dsp:cNvSpPr/>
      </dsp:nvSpPr>
      <dsp:spPr>
        <a:xfrm>
          <a:off x="0" y="746120"/>
          <a:ext cx="7128792" cy="59962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smtClean="0">
              <a:hlinkClick xmlns:r="http://schemas.openxmlformats.org/officeDocument/2006/relationships" r:id="rId1"/>
            </a:rPr>
            <a:t>PAC EXECUTIVE COMMITTEE</a:t>
          </a:r>
          <a:endParaRPr lang="en-US" sz="2500" kern="1200"/>
        </a:p>
      </dsp:txBody>
      <dsp:txXfrm>
        <a:off x="0" y="746120"/>
        <a:ext cx="7128792" cy="599625"/>
      </dsp:txXfrm>
    </dsp:sp>
    <dsp:sp modelId="{284664B2-71AA-4519-956F-A6C64B9632D8}">
      <dsp:nvSpPr>
        <dsp:cNvPr id="0" name=""/>
        <dsp:cNvSpPr/>
      </dsp:nvSpPr>
      <dsp:spPr>
        <a:xfrm>
          <a:off x="0" y="1417745"/>
          <a:ext cx="7128792" cy="59962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smtClean="0">
              <a:hlinkClick xmlns:r="http://schemas.openxmlformats.org/officeDocument/2006/relationships" r:id="rId2"/>
            </a:rPr>
            <a:t>PAC MLA GROUP</a:t>
          </a:r>
          <a:endParaRPr lang="en-US" sz="2500" kern="1200"/>
        </a:p>
      </dsp:txBody>
      <dsp:txXfrm>
        <a:off x="0" y="1417745"/>
        <a:ext cx="7128792" cy="599625"/>
      </dsp:txXfrm>
    </dsp:sp>
    <dsp:sp modelId="{685FEF0C-AEA8-4A03-9A2C-00EC008E3D6C}">
      <dsp:nvSpPr>
        <dsp:cNvPr id="0" name=""/>
        <dsp:cNvSpPr/>
      </dsp:nvSpPr>
      <dsp:spPr>
        <a:xfrm>
          <a:off x="0" y="2089370"/>
          <a:ext cx="7128792" cy="59962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smtClean="0">
              <a:hlinkClick xmlns:r="http://schemas.openxmlformats.org/officeDocument/2006/relationships" r:id="rId3"/>
            </a:rPr>
            <a:t>PAC MLA MANAGEMENT COMMITTEE</a:t>
          </a:r>
          <a:endParaRPr lang="en-US" sz="2500" kern="1200"/>
        </a:p>
      </dsp:txBody>
      <dsp:txXfrm>
        <a:off x="0" y="2089370"/>
        <a:ext cx="7128792" cy="599625"/>
      </dsp:txXfrm>
    </dsp:sp>
    <dsp:sp modelId="{E68C67AB-10B5-41A8-BFCB-9CB4E905EAC2}">
      <dsp:nvSpPr>
        <dsp:cNvPr id="0" name=""/>
        <dsp:cNvSpPr/>
      </dsp:nvSpPr>
      <dsp:spPr>
        <a:xfrm>
          <a:off x="0" y="2760995"/>
          <a:ext cx="7128792" cy="59962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smtClean="0">
              <a:hlinkClick xmlns:r="http://schemas.openxmlformats.org/officeDocument/2006/relationships" r:id="rId4"/>
            </a:rPr>
            <a:t>PAC TECHNICAL COMMITTEE</a:t>
          </a:r>
          <a:endParaRPr lang="en-US" sz="2500" kern="1200"/>
        </a:p>
      </dsp:txBody>
      <dsp:txXfrm>
        <a:off x="0" y="2760995"/>
        <a:ext cx="7128792" cy="599625"/>
      </dsp:txXfrm>
    </dsp:sp>
    <dsp:sp modelId="{D8591D50-B5B8-4261-9F58-A2AD5B4C441B}">
      <dsp:nvSpPr>
        <dsp:cNvPr id="0" name=""/>
        <dsp:cNvSpPr/>
      </dsp:nvSpPr>
      <dsp:spPr>
        <a:xfrm>
          <a:off x="0" y="3432620"/>
          <a:ext cx="7128792" cy="59962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smtClean="0">
              <a:hlinkClick xmlns:r="http://schemas.openxmlformats.org/officeDocument/2006/relationships" r:id="rId5"/>
            </a:rPr>
            <a:t>PAC DEVELOPING PROGRAMS COMMITTEE</a:t>
          </a:r>
          <a:endParaRPr lang="en-US" sz="2500" kern="1200"/>
        </a:p>
      </dsp:txBody>
      <dsp:txXfrm>
        <a:off x="0" y="3432620"/>
        <a:ext cx="7128792" cy="599625"/>
      </dsp:txXfrm>
    </dsp:sp>
    <dsp:sp modelId="{CABA0DF5-3B13-4707-95A5-6CD946E25074}">
      <dsp:nvSpPr>
        <dsp:cNvPr id="0" name=""/>
        <dsp:cNvSpPr/>
      </dsp:nvSpPr>
      <dsp:spPr>
        <a:xfrm>
          <a:off x="0" y="4104245"/>
          <a:ext cx="7128792" cy="59962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sz="2500" kern="1200" smtClean="0">
              <a:hlinkClick xmlns:r="http://schemas.openxmlformats.org/officeDocument/2006/relationships" r:id="rId6"/>
            </a:rPr>
            <a:t>PAC COMMUNICATIONS &amp; MARKETING COMMITTEE</a:t>
          </a:r>
          <a:endParaRPr lang="en-US" sz="2500" kern="1200"/>
        </a:p>
      </dsp:txBody>
      <dsp:txXfrm>
        <a:off x="0" y="4104245"/>
        <a:ext cx="7128792" cy="599625"/>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2498" cy="497126"/>
          </a:xfrm>
          <a:prstGeom prst="rect">
            <a:avLst/>
          </a:prstGeom>
        </p:spPr>
        <p:txBody>
          <a:bodyPr vert="horz" lIns="91989" tIns="45994" rIns="91989" bIns="45994" rtlCol="0"/>
          <a:lstStyle>
            <a:lvl1pPr algn="l">
              <a:defRPr sz="1200"/>
            </a:lvl1pPr>
          </a:lstStyle>
          <a:p>
            <a:endParaRPr lang="ru-RU"/>
          </a:p>
        </p:txBody>
      </p:sp>
      <p:sp>
        <p:nvSpPr>
          <p:cNvPr id="3" name="Дата 2"/>
          <p:cNvSpPr>
            <a:spLocks noGrp="1"/>
          </p:cNvSpPr>
          <p:nvPr>
            <p:ph type="dt" sz="quarter" idx="1"/>
          </p:nvPr>
        </p:nvSpPr>
        <p:spPr>
          <a:xfrm>
            <a:off x="3883892" y="0"/>
            <a:ext cx="2972498" cy="497126"/>
          </a:xfrm>
          <a:prstGeom prst="rect">
            <a:avLst/>
          </a:prstGeom>
        </p:spPr>
        <p:txBody>
          <a:bodyPr vert="horz" lIns="91989" tIns="45994" rIns="91989" bIns="45994" rtlCol="0"/>
          <a:lstStyle>
            <a:lvl1pPr algn="r">
              <a:defRPr sz="1200"/>
            </a:lvl1pPr>
          </a:lstStyle>
          <a:p>
            <a:fld id="{1F79B828-ED9A-43BF-993D-FBB9BC50B8C1}" type="datetimeFigureOut">
              <a:rPr lang="ru-RU" smtClean="0"/>
              <a:pPr/>
              <a:t>21.08.2014</a:t>
            </a:fld>
            <a:endParaRPr lang="ru-RU"/>
          </a:p>
        </p:txBody>
      </p:sp>
      <p:sp>
        <p:nvSpPr>
          <p:cNvPr id="4" name="Нижний колонтитул 3"/>
          <p:cNvSpPr>
            <a:spLocks noGrp="1"/>
          </p:cNvSpPr>
          <p:nvPr>
            <p:ph type="ftr" sz="quarter" idx="2"/>
          </p:nvPr>
        </p:nvSpPr>
        <p:spPr>
          <a:xfrm>
            <a:off x="0" y="9448562"/>
            <a:ext cx="2972498" cy="497125"/>
          </a:xfrm>
          <a:prstGeom prst="rect">
            <a:avLst/>
          </a:prstGeom>
        </p:spPr>
        <p:txBody>
          <a:bodyPr vert="horz" lIns="91989" tIns="45994" rIns="91989" bIns="45994" rtlCol="0" anchor="b"/>
          <a:lstStyle>
            <a:lvl1pPr algn="l">
              <a:defRPr sz="1200"/>
            </a:lvl1pPr>
          </a:lstStyle>
          <a:p>
            <a:endParaRPr lang="ru-RU"/>
          </a:p>
        </p:txBody>
      </p:sp>
      <p:sp>
        <p:nvSpPr>
          <p:cNvPr id="5" name="Номер слайда 4"/>
          <p:cNvSpPr>
            <a:spLocks noGrp="1"/>
          </p:cNvSpPr>
          <p:nvPr>
            <p:ph type="sldNum" sz="quarter" idx="3"/>
          </p:nvPr>
        </p:nvSpPr>
        <p:spPr>
          <a:xfrm>
            <a:off x="3883892" y="9448562"/>
            <a:ext cx="2972498" cy="497125"/>
          </a:xfrm>
          <a:prstGeom prst="rect">
            <a:avLst/>
          </a:prstGeom>
        </p:spPr>
        <p:txBody>
          <a:bodyPr vert="horz" lIns="91989" tIns="45994" rIns="91989" bIns="45994" rtlCol="0" anchor="b"/>
          <a:lstStyle>
            <a:lvl1pPr algn="r">
              <a:defRPr sz="1200"/>
            </a:lvl1pPr>
          </a:lstStyle>
          <a:p>
            <a:fld id="{DCCE3D13-7DE6-45DB-A38D-02BC157BE526}" type="slidenum">
              <a:rPr lang="ru-RU" smtClean="0"/>
              <a:pPr/>
              <a:t>‹#›</a:t>
            </a:fld>
            <a:endParaRPr lang="ru-RU"/>
          </a:p>
        </p:txBody>
      </p:sp>
    </p:spTree>
    <p:extLst>
      <p:ext uri="{BB962C8B-B14F-4D97-AF65-F5344CB8AC3E}">
        <p14:creationId xmlns:p14="http://schemas.microsoft.com/office/powerpoint/2010/main" xmlns="" val="17622242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2498" cy="497126"/>
          </a:xfrm>
          <a:prstGeom prst="rect">
            <a:avLst/>
          </a:prstGeom>
        </p:spPr>
        <p:txBody>
          <a:bodyPr vert="horz" lIns="91958" tIns="45979" rIns="91958" bIns="45979"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3892" y="0"/>
            <a:ext cx="2972498" cy="497126"/>
          </a:xfrm>
          <a:prstGeom prst="rect">
            <a:avLst/>
          </a:prstGeom>
        </p:spPr>
        <p:txBody>
          <a:bodyPr vert="horz" lIns="91958" tIns="45979" rIns="91958" bIns="45979" rtlCol="0"/>
          <a:lstStyle>
            <a:lvl1pPr algn="r" fontAlgn="auto">
              <a:spcBef>
                <a:spcPts val="0"/>
              </a:spcBef>
              <a:spcAft>
                <a:spcPts val="0"/>
              </a:spcAft>
              <a:defRPr sz="1200">
                <a:latin typeface="+mn-lt"/>
              </a:defRPr>
            </a:lvl1pPr>
          </a:lstStyle>
          <a:p>
            <a:pPr>
              <a:defRPr/>
            </a:pPr>
            <a:fld id="{8C811F8D-F93A-499A-8790-733603EA4D63}" type="datetimeFigureOut">
              <a:rPr lang="ru-RU"/>
              <a:pPr>
                <a:defRPr/>
              </a:pPr>
              <a:t>21.08.2014</a:t>
            </a:fld>
            <a:endParaRPr lang="ru-RU"/>
          </a:p>
        </p:txBody>
      </p:sp>
      <p:sp>
        <p:nvSpPr>
          <p:cNvPr id="4" name="Образ слайда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958" tIns="45979" rIns="91958" bIns="45979" rtlCol="0" anchor="ctr"/>
          <a:lstStyle/>
          <a:p>
            <a:pPr lvl="0"/>
            <a:endParaRPr lang="ru-RU" noProof="0"/>
          </a:p>
        </p:txBody>
      </p:sp>
      <p:sp>
        <p:nvSpPr>
          <p:cNvPr id="5" name="Заметки 4"/>
          <p:cNvSpPr>
            <a:spLocks noGrp="1"/>
          </p:cNvSpPr>
          <p:nvPr>
            <p:ph type="body" sz="quarter" idx="3"/>
          </p:nvPr>
        </p:nvSpPr>
        <p:spPr>
          <a:xfrm>
            <a:off x="685962" y="4725075"/>
            <a:ext cx="5486078" cy="4475718"/>
          </a:xfrm>
          <a:prstGeom prst="rect">
            <a:avLst/>
          </a:prstGeom>
        </p:spPr>
        <p:txBody>
          <a:bodyPr vert="horz" lIns="91958" tIns="45979" rIns="91958" bIns="45979"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9448562"/>
            <a:ext cx="2972498" cy="497125"/>
          </a:xfrm>
          <a:prstGeom prst="rect">
            <a:avLst/>
          </a:prstGeom>
        </p:spPr>
        <p:txBody>
          <a:bodyPr vert="horz" lIns="91958" tIns="45979" rIns="91958" bIns="45979"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3892" y="9448562"/>
            <a:ext cx="2972498" cy="497125"/>
          </a:xfrm>
          <a:prstGeom prst="rect">
            <a:avLst/>
          </a:prstGeom>
        </p:spPr>
        <p:txBody>
          <a:bodyPr vert="horz" lIns="91958" tIns="45979" rIns="91958" bIns="45979" rtlCol="0" anchor="b"/>
          <a:lstStyle>
            <a:lvl1pPr algn="r" fontAlgn="auto">
              <a:spcBef>
                <a:spcPts val="0"/>
              </a:spcBef>
              <a:spcAft>
                <a:spcPts val="0"/>
              </a:spcAft>
              <a:defRPr sz="1200">
                <a:latin typeface="+mn-lt"/>
              </a:defRPr>
            </a:lvl1pPr>
          </a:lstStyle>
          <a:p>
            <a:pPr>
              <a:defRPr/>
            </a:pPr>
            <a:fld id="{62499465-4F3C-4BCD-BE3A-ECC6F1ABE75C}" type="slidenum">
              <a:rPr lang="ru-RU"/>
              <a:pPr>
                <a:defRPr/>
              </a:pPr>
              <a:t>‹#›</a:t>
            </a:fld>
            <a:endParaRPr lang="ru-RU"/>
          </a:p>
        </p:txBody>
      </p:sp>
    </p:spTree>
    <p:extLst>
      <p:ext uri="{BB962C8B-B14F-4D97-AF65-F5344CB8AC3E}">
        <p14:creationId xmlns:p14="http://schemas.microsoft.com/office/powerpoint/2010/main" xmlns="" val="13893874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Образ слайда 1"/>
          <p:cNvSpPr>
            <a:spLocks noGrp="1" noRot="1" noChangeAspect="1" noTextEdit="1"/>
          </p:cNvSpPr>
          <p:nvPr>
            <p:ph type="sldImg"/>
          </p:nvPr>
        </p:nvSpPr>
        <p:spPr bwMode="auto">
          <a:noFill/>
          <a:ln>
            <a:solidFill>
              <a:srgbClr val="000000"/>
            </a:solidFill>
            <a:miter lim="800000"/>
            <a:headEnd/>
            <a:tailEnd/>
          </a:ln>
        </p:spPr>
      </p:sp>
      <p:sp>
        <p:nvSpPr>
          <p:cNvPr id="108546"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ea typeface="MS PGothic"/>
              <a:cs typeface="MS PGothic"/>
            </a:endParaRPr>
          </a:p>
        </p:txBody>
      </p:sp>
      <p:sp>
        <p:nvSpPr>
          <p:cNvPr id="108547" name="Номер слайда 3"/>
          <p:cNvSpPr txBox="1">
            <a:spLocks noGrp="1"/>
          </p:cNvSpPr>
          <p:nvPr/>
        </p:nvSpPr>
        <p:spPr bwMode="auto">
          <a:xfrm>
            <a:off x="3883892" y="9448562"/>
            <a:ext cx="2972498" cy="497125"/>
          </a:xfrm>
          <a:prstGeom prst="rect">
            <a:avLst/>
          </a:prstGeom>
          <a:noFill/>
          <a:ln w="9525">
            <a:noFill/>
            <a:miter lim="800000"/>
            <a:headEnd/>
            <a:tailEnd/>
          </a:ln>
        </p:spPr>
        <p:txBody>
          <a:bodyPr lIns="91701" tIns="45848" rIns="91701" bIns="45848" anchor="b"/>
          <a:lstStyle/>
          <a:p>
            <a:pPr algn="r"/>
            <a:fld id="{E26C96DA-D6F3-4669-BC6F-061EF52AC2D6}" type="slidenum">
              <a:rPr lang="ru-RU" sz="1200">
                <a:latin typeface="Calibri" pitchFamily="34" charset="0"/>
              </a:rPr>
              <a:pPr algn="r"/>
              <a:t>1</a:t>
            </a:fld>
            <a:endParaRPr lang="ru-RU"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Образ слайда 1"/>
          <p:cNvSpPr>
            <a:spLocks noGrp="1" noRot="1" noChangeAspect="1"/>
          </p:cNvSpPr>
          <p:nvPr>
            <p:ph type="sldImg"/>
          </p:nvPr>
        </p:nvSpPr>
        <p:spPr bwMode="auto">
          <a:noFill/>
          <a:ln>
            <a:solidFill>
              <a:srgbClr val="000000"/>
            </a:solidFill>
            <a:miter lim="800000"/>
            <a:headEnd/>
            <a:tailEnd/>
          </a:ln>
        </p:spPr>
      </p:sp>
      <p:sp>
        <p:nvSpPr>
          <p:cNvPr id="11161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161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113608-1993-4083-B2CA-3753060BF38A}" type="slidenum">
              <a:rPr lang="ru-RU"/>
              <a:pPr fontAlgn="base">
                <a:spcBef>
                  <a:spcPct val="0"/>
                </a:spcBef>
                <a:spcAft>
                  <a:spcPct val="0"/>
                </a:spcAft>
                <a:defRPr/>
              </a:pPr>
              <a:t>10</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Образ слайда 1"/>
          <p:cNvSpPr>
            <a:spLocks noGrp="1" noRot="1" noChangeAspect="1"/>
          </p:cNvSpPr>
          <p:nvPr>
            <p:ph type="sldImg"/>
          </p:nvPr>
        </p:nvSpPr>
        <p:spPr bwMode="auto">
          <a:noFill/>
          <a:ln>
            <a:solidFill>
              <a:srgbClr val="000000"/>
            </a:solidFill>
            <a:miter lim="800000"/>
            <a:headEnd/>
            <a:tailEnd/>
          </a:ln>
        </p:spPr>
      </p:sp>
      <p:sp>
        <p:nvSpPr>
          <p:cNvPr id="11161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161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113608-1993-4083-B2CA-3753060BF38A}" type="slidenum">
              <a:rPr lang="ru-RU"/>
              <a:pPr fontAlgn="base">
                <a:spcBef>
                  <a:spcPct val="0"/>
                </a:spcBef>
                <a:spcAft>
                  <a:spcPct val="0"/>
                </a:spcAft>
                <a:defRPr/>
              </a:pPr>
              <a:t>11</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Образ слайда 1"/>
          <p:cNvSpPr>
            <a:spLocks noGrp="1" noRot="1" noChangeAspect="1"/>
          </p:cNvSpPr>
          <p:nvPr>
            <p:ph type="sldImg"/>
          </p:nvPr>
        </p:nvSpPr>
        <p:spPr bwMode="auto">
          <a:noFill/>
          <a:ln>
            <a:solidFill>
              <a:srgbClr val="000000"/>
            </a:solidFill>
            <a:miter lim="800000"/>
            <a:headEnd/>
            <a:tailEnd/>
          </a:ln>
        </p:spPr>
      </p:sp>
      <p:sp>
        <p:nvSpPr>
          <p:cNvPr id="113666"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3667"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2334B29-3E66-4DE5-9181-AA710CD2A7B1}" type="slidenum">
              <a:rPr lang="ru-RU"/>
              <a:pPr fontAlgn="base">
                <a:spcBef>
                  <a:spcPct val="0"/>
                </a:spcBef>
                <a:spcAft>
                  <a:spcPct val="0"/>
                </a:spcAft>
                <a:defRPr/>
              </a:pPr>
              <a:t>12</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Образ слайда 1"/>
          <p:cNvSpPr>
            <a:spLocks noGrp="1" noRot="1" noChangeAspect="1"/>
          </p:cNvSpPr>
          <p:nvPr>
            <p:ph type="sldImg"/>
          </p:nvPr>
        </p:nvSpPr>
        <p:spPr bwMode="auto">
          <a:noFill/>
          <a:ln>
            <a:solidFill>
              <a:srgbClr val="000000"/>
            </a:solidFill>
            <a:miter lim="800000"/>
            <a:headEnd/>
            <a:tailEnd/>
          </a:ln>
        </p:spPr>
      </p:sp>
      <p:sp>
        <p:nvSpPr>
          <p:cNvPr id="115714"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5715"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1E50B71-00FE-446A-B462-47AF49F27882}" type="slidenum">
              <a:rPr lang="ru-RU"/>
              <a:pPr fontAlgn="base">
                <a:spcBef>
                  <a:spcPct val="0"/>
                </a:spcBef>
                <a:spcAft>
                  <a:spcPct val="0"/>
                </a:spcAft>
                <a:defRPr/>
              </a:pPr>
              <a:t>13</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pPr>
              <a:defRPr/>
            </a:pPr>
            <a:fld id="{7DE1A02E-AEF2-4DB1-B8D6-AEEBA90BB456}" type="slidenum">
              <a:rPr lang="ru-RU" smtClean="0"/>
              <a:pPr>
                <a:defRPr/>
              </a:pPr>
              <a:t>14</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Образ слайда 1"/>
          <p:cNvSpPr>
            <a:spLocks noGrp="1" noRot="1" noChangeAspect="1"/>
          </p:cNvSpPr>
          <p:nvPr>
            <p:ph type="sldImg"/>
          </p:nvPr>
        </p:nvSpPr>
        <p:spPr bwMode="auto">
          <a:noFill/>
          <a:ln>
            <a:solidFill>
              <a:srgbClr val="000000"/>
            </a:solidFill>
            <a:miter lim="800000"/>
            <a:headEnd/>
            <a:tailEnd/>
          </a:ln>
        </p:spPr>
      </p:sp>
      <p:sp>
        <p:nvSpPr>
          <p:cNvPr id="12493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2493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58A3EAF-2534-4D86-9220-3712D63B8755}" type="slidenum">
              <a:rPr lang="ru-RU"/>
              <a:pPr fontAlgn="base">
                <a:spcBef>
                  <a:spcPct val="0"/>
                </a:spcBef>
                <a:spcAft>
                  <a:spcPct val="0"/>
                </a:spcAft>
              </a:pPr>
              <a:t>16</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Образ слайда 1"/>
          <p:cNvSpPr>
            <a:spLocks noGrp="1" noRot="1" noChangeAspect="1"/>
          </p:cNvSpPr>
          <p:nvPr>
            <p:ph type="sldImg"/>
          </p:nvPr>
        </p:nvSpPr>
        <p:spPr bwMode="auto">
          <a:noFill/>
          <a:ln>
            <a:solidFill>
              <a:srgbClr val="000000"/>
            </a:solidFill>
            <a:miter lim="800000"/>
            <a:headEnd/>
            <a:tailEnd/>
          </a:ln>
        </p:spPr>
      </p:sp>
      <p:sp>
        <p:nvSpPr>
          <p:cNvPr id="196610"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6281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05B71DE-9AB5-427A-A885-8BCD927D90A3}" type="slidenum">
              <a:rPr lang="ru-RU"/>
              <a:pPr fontAlgn="base">
                <a:spcBef>
                  <a:spcPct val="0"/>
                </a:spcBef>
                <a:spcAft>
                  <a:spcPct val="0"/>
                </a:spcAft>
                <a:defRPr/>
              </a:pPr>
              <a:t>18</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Образ слайда 1"/>
          <p:cNvSpPr>
            <a:spLocks noGrp="1" noRot="1" noChangeAspect="1"/>
          </p:cNvSpPr>
          <p:nvPr>
            <p:ph type="sldImg"/>
          </p:nvPr>
        </p:nvSpPr>
        <p:spPr bwMode="auto">
          <a:noFill/>
          <a:ln>
            <a:solidFill>
              <a:srgbClr val="000000"/>
            </a:solidFill>
            <a:miter lim="800000"/>
            <a:headEnd/>
            <a:tailEnd/>
          </a:ln>
        </p:spPr>
      </p:sp>
      <p:sp>
        <p:nvSpPr>
          <p:cNvPr id="11161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161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113608-1993-4083-B2CA-3753060BF38A}" type="slidenum">
              <a:rPr lang="ru-RU"/>
              <a:pPr fontAlgn="base">
                <a:spcBef>
                  <a:spcPct val="0"/>
                </a:spcBef>
                <a:spcAft>
                  <a:spcPct val="0"/>
                </a:spcAft>
                <a:defRPr/>
              </a:pPr>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Образ слайда 1"/>
          <p:cNvSpPr>
            <a:spLocks noGrp="1" noRot="1" noChangeAspect="1"/>
          </p:cNvSpPr>
          <p:nvPr>
            <p:ph type="sldImg"/>
          </p:nvPr>
        </p:nvSpPr>
        <p:spPr bwMode="auto">
          <a:noFill/>
          <a:ln>
            <a:solidFill>
              <a:srgbClr val="000000"/>
            </a:solidFill>
            <a:miter lim="800000"/>
            <a:headEnd/>
            <a:tailEnd/>
          </a:ln>
        </p:spPr>
      </p:sp>
      <p:sp>
        <p:nvSpPr>
          <p:cNvPr id="11161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161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113608-1993-4083-B2CA-3753060BF38A}" type="slidenum">
              <a:rPr lang="ru-RU"/>
              <a:pPr fontAlgn="base">
                <a:spcBef>
                  <a:spcPct val="0"/>
                </a:spcBef>
                <a:spcAft>
                  <a:spcPct val="0"/>
                </a:spcAft>
                <a:defRPr/>
              </a:pPr>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Образ слайда 1"/>
          <p:cNvSpPr>
            <a:spLocks noGrp="1" noRot="1" noChangeAspect="1"/>
          </p:cNvSpPr>
          <p:nvPr>
            <p:ph type="sldImg"/>
          </p:nvPr>
        </p:nvSpPr>
        <p:spPr bwMode="auto">
          <a:noFill/>
          <a:ln>
            <a:solidFill>
              <a:srgbClr val="000000"/>
            </a:solidFill>
            <a:miter lim="800000"/>
            <a:headEnd/>
            <a:tailEnd/>
          </a:ln>
        </p:spPr>
      </p:sp>
      <p:sp>
        <p:nvSpPr>
          <p:cNvPr id="11161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161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113608-1993-4083-B2CA-3753060BF38A}" type="slidenum">
              <a:rPr lang="ru-RU"/>
              <a:pPr fontAlgn="base">
                <a:spcBef>
                  <a:spcPct val="0"/>
                </a:spcBef>
                <a:spcAft>
                  <a:spcPct val="0"/>
                </a:spcAft>
                <a:defRPr/>
              </a:pPr>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Образ слайда 1"/>
          <p:cNvSpPr>
            <a:spLocks noGrp="1" noRot="1" noChangeAspect="1"/>
          </p:cNvSpPr>
          <p:nvPr>
            <p:ph type="sldImg"/>
          </p:nvPr>
        </p:nvSpPr>
        <p:spPr bwMode="auto">
          <a:noFill/>
          <a:ln>
            <a:solidFill>
              <a:srgbClr val="000000"/>
            </a:solidFill>
            <a:miter lim="800000"/>
            <a:headEnd/>
            <a:tailEnd/>
          </a:ln>
        </p:spPr>
      </p:sp>
      <p:sp>
        <p:nvSpPr>
          <p:cNvPr id="11161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161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113608-1993-4083-B2CA-3753060BF38A}" type="slidenum">
              <a:rPr lang="ru-RU"/>
              <a:pPr fontAlgn="base">
                <a:spcBef>
                  <a:spcPct val="0"/>
                </a:spcBef>
                <a:spcAft>
                  <a:spcPct val="0"/>
                </a:spcAft>
                <a:defRPr/>
              </a:pPr>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Образ слайда 1"/>
          <p:cNvSpPr>
            <a:spLocks noGrp="1" noRot="1" noChangeAspect="1"/>
          </p:cNvSpPr>
          <p:nvPr>
            <p:ph type="sldImg"/>
          </p:nvPr>
        </p:nvSpPr>
        <p:spPr bwMode="auto">
          <a:noFill/>
          <a:ln>
            <a:solidFill>
              <a:srgbClr val="000000"/>
            </a:solidFill>
            <a:miter lim="800000"/>
            <a:headEnd/>
            <a:tailEnd/>
          </a:ln>
        </p:spPr>
      </p:sp>
      <p:sp>
        <p:nvSpPr>
          <p:cNvPr id="11161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161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113608-1993-4083-B2CA-3753060BF38A}" type="slidenum">
              <a:rPr lang="ru-RU"/>
              <a:pPr fontAlgn="base">
                <a:spcBef>
                  <a:spcPct val="0"/>
                </a:spcBef>
                <a:spcAft>
                  <a:spcPct val="0"/>
                </a:spcAft>
                <a:defRPr/>
              </a:pPr>
              <a:t>6</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Образ слайда 1"/>
          <p:cNvSpPr>
            <a:spLocks noGrp="1" noRot="1" noChangeAspect="1"/>
          </p:cNvSpPr>
          <p:nvPr>
            <p:ph type="sldImg"/>
          </p:nvPr>
        </p:nvSpPr>
        <p:spPr bwMode="auto">
          <a:noFill/>
          <a:ln>
            <a:solidFill>
              <a:srgbClr val="000000"/>
            </a:solidFill>
            <a:miter lim="800000"/>
            <a:headEnd/>
            <a:tailEnd/>
          </a:ln>
        </p:spPr>
      </p:sp>
      <p:sp>
        <p:nvSpPr>
          <p:cNvPr id="11161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161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113608-1993-4083-B2CA-3753060BF38A}" type="slidenum">
              <a:rPr lang="ru-RU"/>
              <a:pPr fontAlgn="base">
                <a:spcBef>
                  <a:spcPct val="0"/>
                </a:spcBef>
                <a:spcAft>
                  <a:spcPct val="0"/>
                </a:spcAft>
                <a:defRPr/>
              </a:pPr>
              <a:t>7</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Образ слайда 1"/>
          <p:cNvSpPr>
            <a:spLocks noGrp="1" noRot="1" noChangeAspect="1"/>
          </p:cNvSpPr>
          <p:nvPr>
            <p:ph type="sldImg"/>
          </p:nvPr>
        </p:nvSpPr>
        <p:spPr bwMode="auto">
          <a:noFill/>
          <a:ln>
            <a:solidFill>
              <a:srgbClr val="000000"/>
            </a:solidFill>
            <a:miter lim="800000"/>
            <a:headEnd/>
            <a:tailEnd/>
          </a:ln>
        </p:spPr>
      </p:sp>
      <p:sp>
        <p:nvSpPr>
          <p:cNvPr id="11161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161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113608-1993-4083-B2CA-3753060BF38A}" type="slidenum">
              <a:rPr lang="ru-RU"/>
              <a:pPr fontAlgn="base">
                <a:spcBef>
                  <a:spcPct val="0"/>
                </a:spcBef>
                <a:spcAft>
                  <a:spcPct val="0"/>
                </a:spcAft>
                <a:defRPr/>
              </a:pPr>
              <a:t>8</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Образ слайда 1"/>
          <p:cNvSpPr>
            <a:spLocks noGrp="1" noRot="1" noChangeAspect="1"/>
          </p:cNvSpPr>
          <p:nvPr>
            <p:ph type="sldImg"/>
          </p:nvPr>
        </p:nvSpPr>
        <p:spPr bwMode="auto">
          <a:noFill/>
          <a:ln>
            <a:solidFill>
              <a:srgbClr val="000000"/>
            </a:solidFill>
            <a:miter lim="800000"/>
            <a:headEnd/>
            <a:tailEnd/>
          </a:ln>
        </p:spPr>
      </p:sp>
      <p:sp>
        <p:nvSpPr>
          <p:cNvPr id="11161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161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113608-1993-4083-B2CA-3753060BF38A}" type="slidenum">
              <a:rPr lang="ru-RU"/>
              <a:pPr fontAlgn="base">
                <a:spcBef>
                  <a:spcPct val="0"/>
                </a:spcBef>
                <a:spcAft>
                  <a:spcPct val="0"/>
                </a:spcAft>
                <a:defRPr/>
              </a:pPr>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60F417F2-FB2C-4E24-B7DB-FB6F2473854E}" type="datetimeFigureOut">
              <a:rPr lang="ru-RU"/>
              <a:pPr>
                <a:defRPr/>
              </a:pPr>
              <a:t>21.08.2014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AC93E4D-7600-4DF1-BA8E-4B34D7B24873}"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5828590-75B0-4AE9-B83D-37189FDBD9BC}" type="datetimeFigureOut">
              <a:rPr lang="ru-RU"/>
              <a:pPr>
                <a:defRPr/>
              </a:pPr>
              <a:t>21.08.2014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F977229-285A-4815-8A33-44E88E59C340}"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769A702-ED75-42A3-B830-BB3B2A298436}" type="datetimeFigureOut">
              <a:rPr lang="ru-RU"/>
              <a:pPr>
                <a:defRPr/>
              </a:pPr>
              <a:t>21.08.2014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4016161-9521-4C39-AD58-A0F25F1FDEB3}"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8B73C9C-4CAD-4D42-B1E0-F97A666229B0}" type="datetimeFigureOut">
              <a:rPr lang="ru-RU"/>
              <a:pPr>
                <a:defRPr/>
              </a:pPr>
              <a:t>21.08.2014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15729A7-A149-45DA-8E8E-F1EE2F5182FE}"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FD9F96D8-CC61-4F41-9E56-99570CC1B664}" type="datetimeFigureOut">
              <a:rPr lang="ru-RU"/>
              <a:pPr>
                <a:defRPr/>
              </a:pPr>
              <a:t>21.08.2014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C08A7ED-49F9-4B9A-AFF3-980E7F5498F3}"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A6B9A8FD-8DA7-47CD-B78C-C8A08D0D89BE}" type="datetimeFigureOut">
              <a:rPr lang="ru-RU"/>
              <a:pPr>
                <a:defRPr/>
              </a:pPr>
              <a:t>21.08.2014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E17699C-AB05-4C69-81F0-09A4B7B8167C}"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5014BC0B-A1C9-4968-BF58-CA8F28695C3A}" type="datetimeFigureOut">
              <a:rPr lang="ru-RU"/>
              <a:pPr>
                <a:defRPr/>
              </a:pPr>
              <a:t>21.08.2014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2E6E3FA7-2F5A-4094-95C8-13D2EC673B4D}"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58ADD7B6-E029-4848-9DAC-1AAF7DDE3421}" type="datetimeFigureOut">
              <a:rPr lang="ru-RU"/>
              <a:pPr>
                <a:defRPr/>
              </a:pPr>
              <a:t>21.08.2014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EBFDE6F1-76AE-49A0-81D2-EEF46B0F3B3A}"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3889C95C-562B-4DF8-80C5-4444EE528531}" type="datetimeFigureOut">
              <a:rPr lang="ru-RU"/>
              <a:pPr>
                <a:defRPr/>
              </a:pPr>
              <a:t>21.08.2014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E3D07A56-3F56-4ABD-A0D5-8E209B6F7DA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26D2FFE-43C1-454F-B2DA-3F1A97FCE127}" type="datetimeFigureOut">
              <a:rPr lang="ru-RU"/>
              <a:pPr>
                <a:defRPr/>
              </a:pPr>
              <a:t>21.08.2014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6B69F58-B2FC-422D-865D-6C0F4B4F0BD8}"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5574326-8DF2-4CFA-90E8-0E832362C7EA}" type="datetimeFigureOut">
              <a:rPr lang="ru-RU"/>
              <a:pPr>
                <a:defRPr/>
              </a:pPr>
              <a:t>21.08.2014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771B037-4DAA-49A7-BBC2-7CAAF25196E9}"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179FB86A-3935-40CF-A8B9-86F08DB7E43E}" type="datetimeFigureOut">
              <a:rPr lang="ru-RU"/>
              <a:pPr>
                <a:defRPr/>
              </a:pPr>
              <a:t>21.08.2014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D41E725-6682-4BF5-883F-5263A63E8E8A}"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43" r:id="rId1"/>
    <p:sldLayoutId id="2147483742" r:id="rId2"/>
    <p:sldLayoutId id="2147483741" r:id="rId3"/>
    <p:sldLayoutId id="2147483740" r:id="rId4"/>
    <p:sldLayoutId id="2147483739" r:id="rId5"/>
    <p:sldLayoutId id="2147483738" r:id="rId6"/>
    <p:sldLayoutId id="2147483737" r:id="rId7"/>
    <p:sldLayoutId id="2147483736" r:id="rId8"/>
    <p:sldLayoutId id="2147483735" r:id="rId9"/>
    <p:sldLayoutId id="2147483734" r:id="rId10"/>
    <p:sldLayoutId id="214748373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oleObject" Target="../embeddings/oleObject10.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8.png"/><Relationship Id="rId4" Type="http://schemas.openxmlformats.org/officeDocument/2006/relationships/oleObject" Target="../embeddings/oleObject11.bin"/></Relationships>
</file>

<file path=ppt/slides/_rels/slide1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2.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diagramQuickStyle" Target="../diagrams/quickStyle1.xml"/><Relationship Id="rId11" Type="http://schemas.openxmlformats.org/officeDocument/2006/relationships/image" Target="../media/image10.png"/><Relationship Id="rId5" Type="http://schemas.openxmlformats.org/officeDocument/2006/relationships/diagramLayout" Target="../diagrams/layout1.xml"/><Relationship Id="rId10" Type="http://schemas.openxmlformats.org/officeDocument/2006/relationships/image" Target="../media/image9.png"/><Relationship Id="rId4" Type="http://schemas.openxmlformats.org/officeDocument/2006/relationships/diagramData" Target="../diagrams/data1.xml"/><Relationship Id="rId9" Type="http://schemas.openxmlformats.org/officeDocument/2006/relationships/oleObject" Target="../embeddings/oleObject12.bin"/></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notesSlide" Target="../notesSlides/notesSlide13.xml"/><Relationship Id="rId7" Type="http://schemas.openxmlformats.org/officeDocument/2006/relationships/diagramQuickStyle" Target="../diagrams/quickStyle2.xml"/><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oleObject" Target="../embeddings/oleObject13.bin"/><Relationship Id="rId4" Type="http://schemas.openxmlformats.org/officeDocument/2006/relationships/image" Target="../media/image11.gif"/><Relationship Id="rId9" Type="http://schemas.microsoft.com/office/2007/relationships/diagramDrawing" Target="../diagrams/drawing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oleObject" Target="../embeddings/oleObject14.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oleObject" Target="../embeddings/oleObject16.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7.v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image" Target="../media/image18.jpeg"/><Relationship Id="rId4" Type="http://schemas.openxmlformats.org/officeDocument/2006/relationships/oleObject" Target="../embeddings/oleObject18.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4.png"/><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5.png"/><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a:spLocks noChangeArrowheads="1"/>
          </p:cNvSpPr>
          <p:nvPr/>
        </p:nvSpPr>
        <p:spPr bwMode="auto">
          <a:xfrm>
            <a:off x="3071813" y="2544763"/>
            <a:ext cx="6072187" cy="2714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07524" name="Rectangle 2"/>
          <p:cNvSpPr>
            <a:spLocks noChangeArrowheads="1"/>
          </p:cNvSpPr>
          <p:nvPr/>
        </p:nvSpPr>
        <p:spPr bwMode="auto">
          <a:xfrm>
            <a:off x="0" y="0"/>
            <a:ext cx="3048000" cy="6858000"/>
          </a:xfrm>
          <a:prstGeom prst="rect">
            <a:avLst/>
          </a:prstGeom>
          <a:solidFill>
            <a:srgbClr val="002060"/>
          </a:solidFill>
          <a:ln w="9525">
            <a:noFill/>
            <a:miter lim="800000"/>
            <a:headEnd/>
            <a:tailEnd/>
          </a:ln>
        </p:spPr>
        <p:txBody>
          <a:bodyPr wrap="none" anchor="ctr"/>
          <a:lstStyle/>
          <a:p>
            <a:pPr algn="ctr"/>
            <a:endParaRPr lang="en-US">
              <a:latin typeface="Calibri" pitchFamily="34" charset="0"/>
            </a:endParaRPr>
          </a:p>
        </p:txBody>
      </p:sp>
      <p:graphicFrame>
        <p:nvGraphicFramePr>
          <p:cNvPr id="107522" name="Object 2"/>
          <p:cNvGraphicFramePr>
            <a:graphicFrameLocks noChangeAspect="1"/>
          </p:cNvGraphicFramePr>
          <p:nvPr/>
        </p:nvGraphicFramePr>
        <p:xfrm>
          <a:off x="76200" y="74613"/>
          <a:ext cx="1147763" cy="992187"/>
        </p:xfrm>
        <a:graphic>
          <a:graphicData uri="http://schemas.openxmlformats.org/presentationml/2006/ole">
            <p:oleObj spid="_x0000_s107548" r:id="rId4" imgW="1800000" imgH="1543680" progId="">
              <p:embed/>
            </p:oleObj>
          </a:graphicData>
        </a:graphic>
      </p:graphicFrame>
      <p:sp>
        <p:nvSpPr>
          <p:cNvPr id="107525" name="Rectangle 10"/>
          <p:cNvSpPr>
            <a:spLocks noChangeArrowheads="1"/>
          </p:cNvSpPr>
          <p:nvPr/>
        </p:nvSpPr>
        <p:spPr bwMode="auto">
          <a:xfrm>
            <a:off x="4876800" y="381000"/>
            <a:ext cx="4092575" cy="609600"/>
          </a:xfrm>
          <a:prstGeom prst="rect">
            <a:avLst/>
          </a:prstGeom>
          <a:noFill/>
          <a:ln w="9525">
            <a:noFill/>
            <a:miter lim="800000"/>
            <a:headEnd/>
            <a:tailEnd/>
          </a:ln>
        </p:spPr>
        <p:txBody>
          <a:bodyPr anchor="ctr"/>
          <a:lstStyle/>
          <a:p>
            <a:pPr algn="r"/>
            <a:r>
              <a:rPr lang="ru-RU" sz="1200" b="1" i="1">
                <a:solidFill>
                  <a:srgbClr val="002060"/>
                </a:solidFill>
                <a:latin typeface="Tahoma" pitchFamily="34" charset="0"/>
                <a:cs typeface="Tahoma" pitchFamily="34" charset="0"/>
              </a:rPr>
              <a:t>Подтверждая компетентность</a:t>
            </a:r>
          </a:p>
          <a:p>
            <a:pPr algn="r"/>
            <a:r>
              <a:rPr lang="ru-RU" sz="1200" b="1" i="1">
                <a:solidFill>
                  <a:srgbClr val="002060"/>
                </a:solidFill>
                <a:latin typeface="Tahoma" pitchFamily="34" charset="0"/>
                <a:cs typeface="Tahoma" pitchFamily="34" charset="0"/>
              </a:rPr>
              <a:t>Обеспечивая качество</a:t>
            </a:r>
          </a:p>
          <a:p>
            <a:pPr algn="r"/>
            <a:r>
              <a:rPr lang="ru-RU" sz="1200" b="1" i="1">
                <a:solidFill>
                  <a:srgbClr val="002060"/>
                </a:solidFill>
                <a:latin typeface="Tahoma" pitchFamily="34" charset="0"/>
                <a:cs typeface="Tahoma" pitchFamily="34" charset="0"/>
              </a:rPr>
              <a:t>Создавая доверие</a:t>
            </a:r>
          </a:p>
        </p:txBody>
      </p:sp>
      <p:pic>
        <p:nvPicPr>
          <p:cNvPr id="107526" name="Рисунок 4"/>
          <p:cNvPicPr>
            <a:picLocks noChangeAspect="1"/>
          </p:cNvPicPr>
          <p:nvPr/>
        </p:nvPicPr>
        <p:blipFill>
          <a:blip r:embed="rId5" cstate="print"/>
          <a:srcRect/>
          <a:stretch>
            <a:fillRect/>
          </a:stretch>
        </p:blipFill>
        <p:spPr bwMode="auto">
          <a:xfrm>
            <a:off x="0" y="2544763"/>
            <a:ext cx="3048000" cy="2713037"/>
          </a:xfrm>
          <a:prstGeom prst="rect">
            <a:avLst/>
          </a:prstGeom>
          <a:noFill/>
          <a:ln w="9525">
            <a:noFill/>
            <a:miter lim="800000"/>
            <a:headEnd/>
            <a:tailEnd/>
          </a:ln>
        </p:spPr>
      </p:pic>
      <p:sp>
        <p:nvSpPr>
          <p:cNvPr id="107527" name="Text Box 10"/>
          <p:cNvSpPr txBox="1">
            <a:spLocks noChangeArrowheads="1"/>
          </p:cNvSpPr>
          <p:nvPr/>
        </p:nvSpPr>
        <p:spPr bwMode="auto">
          <a:xfrm>
            <a:off x="3048000" y="6381750"/>
            <a:ext cx="6096000" cy="369888"/>
          </a:xfrm>
          <a:prstGeom prst="rect">
            <a:avLst/>
          </a:prstGeom>
          <a:noFill/>
          <a:ln w="9525">
            <a:noFill/>
            <a:miter lim="800000"/>
            <a:headEnd/>
            <a:tailEnd/>
          </a:ln>
        </p:spPr>
        <p:txBody>
          <a:bodyPr>
            <a:spAutoFit/>
          </a:bodyPr>
          <a:lstStyle/>
          <a:p>
            <a:pPr algn="ctr">
              <a:spcBef>
                <a:spcPct val="50000"/>
              </a:spcBef>
            </a:pPr>
            <a:r>
              <a:rPr lang="ru-RU" dirty="0" smtClean="0">
                <a:solidFill>
                  <a:srgbClr val="002060"/>
                </a:solidFill>
                <a:latin typeface="Calibri" pitchFamily="34" charset="0"/>
              </a:rPr>
              <a:t>Астана, 2014</a:t>
            </a:r>
            <a:endParaRPr lang="ru-RU" dirty="0">
              <a:solidFill>
                <a:srgbClr val="002060"/>
              </a:solidFill>
              <a:latin typeface="Calibri" pitchFamily="34" charset="0"/>
            </a:endParaRPr>
          </a:p>
        </p:txBody>
      </p:sp>
      <p:sp>
        <p:nvSpPr>
          <p:cNvPr id="4" name="Text Box 10"/>
          <p:cNvSpPr txBox="1">
            <a:spLocks noChangeArrowheads="1"/>
          </p:cNvSpPr>
          <p:nvPr/>
        </p:nvSpPr>
        <p:spPr bwMode="auto">
          <a:xfrm>
            <a:off x="3143240" y="2455199"/>
            <a:ext cx="5756440" cy="2513912"/>
          </a:xfrm>
          <a:prstGeom prst="rect">
            <a:avLst/>
          </a:prstGeom>
          <a:noFill/>
          <a:ln>
            <a:noFill/>
            <a:headEnd/>
            <a:tailEnd/>
          </a:ln>
        </p:spPr>
        <p:style>
          <a:lnRef idx="1">
            <a:schemeClr val="accent5"/>
          </a:lnRef>
          <a:fillRef idx="2">
            <a:schemeClr val="accent5"/>
          </a:fillRef>
          <a:effectRef idx="1">
            <a:schemeClr val="accent5"/>
          </a:effectRef>
          <a:fontRef idx="minor">
            <a:schemeClr val="dk1"/>
          </a:fontRef>
        </p:style>
        <p:txBody>
          <a:bodyPr/>
          <a:lstStyle/>
          <a:p>
            <a:pPr fontAlgn="auto">
              <a:spcBef>
                <a:spcPts val="0"/>
              </a:spcBef>
              <a:spcAft>
                <a:spcPts val="0"/>
              </a:spcAft>
              <a:defRPr/>
            </a:pPr>
            <a:endParaRPr lang="en-US" sz="2800" b="1" dirty="0">
              <a:ln w="12700">
                <a:solidFill>
                  <a:srgbClr val="002060"/>
                </a:solidFill>
                <a:prstDash val="solid"/>
              </a:ln>
              <a:solidFill>
                <a:schemeClr val="bg1"/>
              </a:solidFill>
              <a:latin typeface="Tahoma" pitchFamily="34" charset="0"/>
            </a:endParaRPr>
          </a:p>
          <a:p>
            <a:pPr algn="ctr" fontAlgn="auto">
              <a:spcBef>
                <a:spcPts val="0"/>
              </a:spcBef>
              <a:spcAft>
                <a:spcPts val="0"/>
              </a:spcAft>
              <a:defRPr/>
            </a:pPr>
            <a:r>
              <a:rPr lang="ru-RU" sz="2800" b="1" dirty="0" smtClean="0">
                <a:ln w="12700">
                  <a:solidFill>
                    <a:srgbClr val="002060"/>
                  </a:solidFill>
                  <a:prstDash val="solid"/>
                </a:ln>
                <a:solidFill>
                  <a:schemeClr val="bg1"/>
                </a:solidFill>
                <a:latin typeface="Tahoma" pitchFamily="34" charset="0"/>
              </a:rPr>
              <a:t>Национальный </a:t>
            </a:r>
            <a:r>
              <a:rPr lang="ru-RU" sz="2800" b="1" dirty="0">
                <a:ln w="12700">
                  <a:solidFill>
                    <a:srgbClr val="002060"/>
                  </a:solidFill>
                  <a:prstDash val="solid"/>
                </a:ln>
                <a:solidFill>
                  <a:schemeClr val="bg1"/>
                </a:solidFill>
                <a:latin typeface="Tahoma" pitchFamily="34" charset="0"/>
              </a:rPr>
              <a:t>центр </a:t>
            </a:r>
            <a:r>
              <a:rPr lang="ru-RU" sz="2800" b="1" dirty="0" smtClean="0">
                <a:ln w="12700">
                  <a:solidFill>
                    <a:srgbClr val="002060"/>
                  </a:solidFill>
                  <a:prstDash val="solid"/>
                </a:ln>
                <a:solidFill>
                  <a:schemeClr val="bg1"/>
                </a:solidFill>
                <a:latin typeface="Tahoma" pitchFamily="34" charset="0"/>
              </a:rPr>
              <a:t>аккредитации</a:t>
            </a:r>
          </a:p>
          <a:p>
            <a:pPr algn="ctr" fontAlgn="auto">
              <a:spcBef>
                <a:spcPts val="0"/>
              </a:spcBef>
              <a:spcAft>
                <a:spcPts val="0"/>
              </a:spcAft>
              <a:defRPr/>
            </a:pPr>
            <a:endParaRPr lang="ru-RU" sz="2800" b="1" dirty="0" smtClean="0">
              <a:ln w="12700">
                <a:solidFill>
                  <a:srgbClr val="002060"/>
                </a:solidFill>
                <a:prstDash val="solid"/>
              </a:ln>
              <a:solidFill>
                <a:schemeClr val="bg1"/>
              </a:solidFill>
              <a:latin typeface="Tahoma" pitchFamily="34" charset="0"/>
            </a:endParaRPr>
          </a:p>
          <a:p>
            <a:pPr algn="ctr" fontAlgn="auto">
              <a:spcBef>
                <a:spcPts val="0"/>
              </a:spcBef>
              <a:spcAft>
                <a:spcPts val="0"/>
              </a:spcAft>
              <a:defRPr/>
            </a:pPr>
            <a:r>
              <a:rPr lang="ru-RU" sz="2000" b="1" dirty="0" smtClean="0">
                <a:ln w="12700">
                  <a:solidFill>
                    <a:srgbClr val="002060"/>
                  </a:solidFill>
                  <a:prstDash val="solid"/>
                </a:ln>
                <a:solidFill>
                  <a:schemeClr val="bg1"/>
                </a:solidFill>
                <a:latin typeface="Tahoma" pitchFamily="34" charset="0"/>
              </a:rPr>
              <a:t>Создание региональной ассоциации по аккредитации</a:t>
            </a:r>
            <a:endParaRPr lang="ru-RU" sz="2000" b="1" dirty="0">
              <a:ln w="12700">
                <a:solidFill>
                  <a:srgbClr val="002060"/>
                </a:solidFill>
                <a:prstDash val="solid"/>
              </a:ln>
              <a:solidFill>
                <a:schemeClr val="bg1"/>
              </a:solidFill>
              <a:latin typeface="Tahoma" pitchFamily="34" charset="0"/>
            </a:endParaRPr>
          </a:p>
        </p:txBody>
      </p:sp>
      <p:grpSp>
        <p:nvGrpSpPr>
          <p:cNvPr id="2" name="Group 7"/>
          <p:cNvGrpSpPr>
            <a:grpSpLocks/>
          </p:cNvGrpSpPr>
          <p:nvPr/>
        </p:nvGrpSpPr>
        <p:grpSpPr bwMode="auto">
          <a:xfrm>
            <a:off x="7966075" y="2286000"/>
            <a:ext cx="949325" cy="1004888"/>
            <a:chOff x="4241" y="527"/>
            <a:chExt cx="681" cy="680"/>
          </a:xfrm>
          <a:solidFill>
            <a:srgbClr val="002060"/>
          </a:solidFill>
        </p:grpSpPr>
        <p:sp>
          <p:nvSpPr>
            <p:cNvPr id="2058" name="Rectangle 8"/>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fontAlgn="auto">
                <a:spcBef>
                  <a:spcPts val="0"/>
                </a:spcBef>
                <a:spcAft>
                  <a:spcPts val="0"/>
                </a:spcAft>
                <a:defRPr/>
              </a:pPr>
              <a:endParaRPr lang="en-US" dirty="0">
                <a:latin typeface="+mn-lt"/>
              </a:endParaRPr>
            </a:p>
          </p:txBody>
        </p:sp>
        <p:sp>
          <p:nvSpPr>
            <p:cNvPr id="2059" name="Rectangle 9"/>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fontAlgn="auto">
                <a:spcBef>
                  <a:spcPts val="0"/>
                </a:spcBef>
                <a:spcAft>
                  <a:spcPts val="0"/>
                </a:spcAft>
                <a:defRPr/>
              </a:pPr>
              <a:endParaRPr lang="en-US" dirty="0">
                <a:latin typeface="+mn-lt"/>
              </a:endParaRPr>
            </a:p>
          </p:txBody>
        </p:sp>
      </p:grpSp>
      <p:pic>
        <p:nvPicPr>
          <p:cNvPr id="107530" name="Picture 13" descr="Рисунок"/>
          <p:cNvPicPr>
            <a:picLocks noChangeAspect="1" noChangeArrowheads="1"/>
          </p:cNvPicPr>
          <p:nvPr/>
        </p:nvPicPr>
        <p:blipFill>
          <a:blip r:embed="rId6" cstate="print"/>
          <a:srcRect/>
          <a:stretch>
            <a:fillRect/>
          </a:stretch>
        </p:blipFill>
        <p:spPr bwMode="auto">
          <a:xfrm>
            <a:off x="0" y="2547938"/>
            <a:ext cx="3048000" cy="271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FF71F485-243E-4EAD-95A9-77C1DEBA36B7}" type="slidenum">
              <a:rPr lang="ru-RU"/>
              <a:pPr>
                <a:defRPr/>
              </a:pPr>
              <a:t>10</a:t>
            </a:fld>
            <a:endParaRPr lang="ru-RU" dirty="0"/>
          </a:p>
        </p:txBody>
      </p:sp>
      <p:sp>
        <p:nvSpPr>
          <p:cNvPr id="5130"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graphicFrame>
        <p:nvGraphicFramePr>
          <p:cNvPr id="5123" name="Object 3"/>
          <p:cNvGraphicFramePr>
            <a:graphicFrameLocks noChangeAspect="1"/>
          </p:cNvGraphicFramePr>
          <p:nvPr/>
        </p:nvGraphicFramePr>
        <p:xfrm>
          <a:off x="76200" y="63500"/>
          <a:ext cx="762000" cy="647700"/>
        </p:xfrm>
        <a:graphic>
          <a:graphicData uri="http://schemas.openxmlformats.org/presentationml/2006/ole">
            <p:oleObj spid="_x0000_s5149" r:id="rId4" imgW="1800000" imgH="1543680" progId="">
              <p:embed/>
            </p:oleObj>
          </a:graphicData>
        </a:graphic>
      </p:graphicFrame>
      <p:sp>
        <p:nvSpPr>
          <p:cNvPr id="5131" name="Text Box 5"/>
          <p:cNvSpPr txBox="1">
            <a:spLocks noChangeArrowheads="1"/>
          </p:cNvSpPr>
          <p:nvPr/>
        </p:nvSpPr>
        <p:spPr bwMode="auto">
          <a:xfrm>
            <a:off x="838200" y="239713"/>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Структура </a:t>
            </a:r>
            <a:r>
              <a:rPr lang="en-US" b="1" dirty="0" smtClean="0">
                <a:solidFill>
                  <a:schemeClr val="bg1"/>
                </a:solidFill>
                <a:latin typeface="Tahoma" pitchFamily="34" charset="0"/>
                <a:cs typeface="Tahoma" pitchFamily="34" charset="0"/>
              </a:rPr>
              <a:t>IAF</a:t>
            </a:r>
            <a:endParaRPr lang="ru-RU" b="1" dirty="0">
              <a:solidFill>
                <a:schemeClr val="bg1"/>
              </a:solidFill>
              <a:latin typeface="Tahoma" pitchFamily="34" charset="0"/>
              <a:cs typeface="Tahoma" pitchFamily="34" charset="0"/>
            </a:endParaRPr>
          </a:p>
        </p:txBody>
      </p:sp>
      <p:grpSp>
        <p:nvGrpSpPr>
          <p:cNvPr id="11" name="Group 50"/>
          <p:cNvGrpSpPr>
            <a:grpSpLocks/>
          </p:cNvGrpSpPr>
          <p:nvPr/>
        </p:nvGrpSpPr>
        <p:grpSpPr bwMode="auto">
          <a:xfrm>
            <a:off x="8763000" y="152400"/>
            <a:ext cx="282575" cy="247413"/>
            <a:chOff x="4241" y="527"/>
            <a:chExt cx="681" cy="680"/>
          </a:xfrm>
          <a:solidFill>
            <a:schemeClr val="bg1"/>
          </a:solidFill>
        </p:grpSpPr>
        <p:sp>
          <p:nvSpPr>
            <p:cNvPr id="12"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4"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15"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pic>
        <p:nvPicPr>
          <p:cNvPr id="5151" name="Picture 31" descr="http://www.iaf.nu/upImages/IAF_Structure_572w.JPG"/>
          <p:cNvPicPr>
            <a:picLocks noChangeAspect="1" noChangeArrowheads="1"/>
          </p:cNvPicPr>
          <p:nvPr/>
        </p:nvPicPr>
        <p:blipFill>
          <a:blip r:embed="rId5" cstate="print"/>
          <a:srcRect/>
          <a:stretch>
            <a:fillRect/>
          </a:stretch>
        </p:blipFill>
        <p:spPr bwMode="auto">
          <a:xfrm>
            <a:off x="899592" y="1052736"/>
            <a:ext cx="7272808" cy="5391033"/>
          </a:xfrm>
          <a:prstGeom prst="rect">
            <a:avLst/>
          </a:prstGeom>
          <a:noFill/>
        </p:spPr>
      </p:pic>
      <p:pic>
        <p:nvPicPr>
          <p:cNvPr id="5155" name="Picture 35" descr="http://energots.net/wp-content/uploads/2013/12/%D0%AD%D0%BC%D0%B1%D0%BB%D0%B5%D0%BC%D0%B0-IAF1.jpg"/>
          <p:cNvPicPr>
            <a:picLocks noChangeAspect="1" noChangeArrowheads="1"/>
          </p:cNvPicPr>
          <p:nvPr/>
        </p:nvPicPr>
        <p:blipFill>
          <a:blip r:embed="rId6" cstate="print"/>
          <a:srcRect/>
          <a:stretch>
            <a:fillRect/>
          </a:stretch>
        </p:blipFill>
        <p:spPr bwMode="auto">
          <a:xfrm>
            <a:off x="6588224" y="1052736"/>
            <a:ext cx="1390650" cy="866776"/>
          </a:xfrm>
          <a:prstGeom prst="rect">
            <a:avLst/>
          </a:prstGeom>
          <a:noFill/>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FF71F485-243E-4EAD-95A9-77C1DEBA36B7}" type="slidenum">
              <a:rPr lang="ru-RU"/>
              <a:pPr>
                <a:defRPr/>
              </a:pPr>
              <a:t>11</a:t>
            </a:fld>
            <a:endParaRPr lang="ru-RU" dirty="0"/>
          </a:p>
        </p:txBody>
      </p:sp>
      <p:sp>
        <p:nvSpPr>
          <p:cNvPr id="5130"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r>
              <a:rPr lang="en-US" dirty="0" smtClean="0"/>
              <a:t>c</a:t>
            </a:r>
            <a:endParaRPr lang="en-US" dirty="0"/>
          </a:p>
        </p:txBody>
      </p:sp>
      <p:graphicFrame>
        <p:nvGraphicFramePr>
          <p:cNvPr id="5123" name="Object 3"/>
          <p:cNvGraphicFramePr>
            <a:graphicFrameLocks noChangeAspect="1"/>
          </p:cNvGraphicFramePr>
          <p:nvPr/>
        </p:nvGraphicFramePr>
        <p:xfrm>
          <a:off x="76200" y="63500"/>
          <a:ext cx="762000" cy="647700"/>
        </p:xfrm>
        <a:graphic>
          <a:graphicData uri="http://schemas.openxmlformats.org/presentationml/2006/ole">
            <p:oleObj spid="_x0000_s208898" r:id="rId4" imgW="1800000" imgH="1543680" progId="">
              <p:embed/>
            </p:oleObj>
          </a:graphicData>
        </a:graphic>
      </p:graphicFrame>
      <p:grpSp>
        <p:nvGrpSpPr>
          <p:cNvPr id="2" name="Group 50"/>
          <p:cNvGrpSpPr>
            <a:grpSpLocks/>
          </p:cNvGrpSpPr>
          <p:nvPr/>
        </p:nvGrpSpPr>
        <p:grpSpPr bwMode="auto">
          <a:xfrm>
            <a:off x="8763000" y="152400"/>
            <a:ext cx="282575" cy="247413"/>
            <a:chOff x="4241" y="527"/>
            <a:chExt cx="681" cy="680"/>
          </a:xfrm>
          <a:solidFill>
            <a:schemeClr val="bg1"/>
          </a:solidFill>
        </p:grpSpPr>
        <p:sp>
          <p:nvSpPr>
            <p:cNvPr id="12"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4"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15"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pic>
        <p:nvPicPr>
          <p:cNvPr id="3" name="Picture 3"/>
          <p:cNvPicPr>
            <a:picLocks noChangeAspect="1" noChangeArrowheads="1"/>
          </p:cNvPicPr>
          <p:nvPr/>
        </p:nvPicPr>
        <p:blipFill>
          <a:blip r:embed="rId5" cstate="print"/>
          <a:srcRect/>
          <a:stretch>
            <a:fillRect/>
          </a:stretch>
        </p:blipFill>
        <p:spPr bwMode="auto">
          <a:xfrm>
            <a:off x="812800" y="863600"/>
            <a:ext cx="7874350" cy="5373712"/>
          </a:xfrm>
          <a:prstGeom prst="rect">
            <a:avLst/>
          </a:prstGeom>
          <a:noFill/>
          <a:ln w="9525">
            <a:noFill/>
            <a:miter lim="800000"/>
            <a:headEnd/>
            <a:tailEnd/>
          </a:ln>
        </p:spPr>
      </p:pic>
      <p:sp>
        <p:nvSpPr>
          <p:cNvPr id="18" name="Прямоугольник 17"/>
          <p:cNvSpPr/>
          <p:nvPr/>
        </p:nvSpPr>
        <p:spPr>
          <a:xfrm>
            <a:off x="971600" y="1484784"/>
            <a:ext cx="5760640" cy="6480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 Box 5"/>
          <p:cNvSpPr txBox="1">
            <a:spLocks noChangeArrowheads="1"/>
          </p:cNvSpPr>
          <p:nvPr/>
        </p:nvSpPr>
        <p:spPr bwMode="auto">
          <a:xfrm>
            <a:off x="838200" y="239713"/>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Структура </a:t>
            </a:r>
            <a:r>
              <a:rPr lang="en-US" b="1" dirty="0" smtClean="0">
                <a:solidFill>
                  <a:schemeClr val="bg1"/>
                </a:solidFill>
                <a:latin typeface="Tahoma" pitchFamily="34" charset="0"/>
                <a:cs typeface="Tahoma" pitchFamily="34" charset="0"/>
              </a:rPr>
              <a:t>ILAC</a:t>
            </a:r>
            <a:endParaRPr lang="ru-RU" b="1" dirty="0">
              <a:solidFill>
                <a:schemeClr val="bg1"/>
              </a:solidFill>
              <a:latin typeface="Tahoma" pitchFamily="34" charset="0"/>
              <a:cs typeface="Tahoma" pitchFamily="34"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A1A412AD-C4B8-458C-A202-23DBCC23ACBE}" type="slidenum">
              <a:rPr lang="ru-RU"/>
              <a:pPr>
                <a:defRPr/>
              </a:pPr>
              <a:t>12</a:t>
            </a:fld>
            <a:endParaRPr lang="ru-RU" dirty="0"/>
          </a:p>
        </p:txBody>
      </p:sp>
      <p:graphicFrame>
        <p:nvGraphicFramePr>
          <p:cNvPr id="7" name="Схема 6"/>
          <p:cNvGraphicFramePr/>
          <p:nvPr/>
        </p:nvGraphicFramePr>
        <p:xfrm>
          <a:off x="357158" y="714356"/>
          <a:ext cx="8501122" cy="57864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3808"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graphicFrame>
        <p:nvGraphicFramePr>
          <p:cNvPr id="33797" name="Object 5"/>
          <p:cNvGraphicFramePr>
            <a:graphicFrameLocks noChangeAspect="1"/>
          </p:cNvGraphicFramePr>
          <p:nvPr/>
        </p:nvGraphicFramePr>
        <p:xfrm>
          <a:off x="76200" y="63500"/>
          <a:ext cx="762000" cy="647700"/>
        </p:xfrm>
        <a:graphic>
          <a:graphicData uri="http://schemas.openxmlformats.org/presentationml/2006/ole">
            <p:oleObj spid="_x0000_s33823" r:id="rId9" imgW="1800000" imgH="1543680" progId="">
              <p:embed/>
            </p:oleObj>
          </a:graphicData>
        </a:graphic>
      </p:graphicFrame>
      <p:sp>
        <p:nvSpPr>
          <p:cNvPr id="33809" name="Text Box 5"/>
          <p:cNvSpPr txBox="1">
            <a:spLocks noChangeArrowheads="1"/>
          </p:cNvSpPr>
          <p:nvPr/>
        </p:nvSpPr>
        <p:spPr bwMode="auto">
          <a:xfrm>
            <a:off x="838200" y="239713"/>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Структура </a:t>
            </a:r>
            <a:r>
              <a:rPr lang="en-US" b="1" dirty="0" smtClean="0">
                <a:solidFill>
                  <a:schemeClr val="bg1"/>
                </a:solidFill>
                <a:latin typeface="Tahoma" pitchFamily="34" charset="0"/>
                <a:cs typeface="Tahoma" pitchFamily="34" charset="0"/>
              </a:rPr>
              <a:t>EA</a:t>
            </a:r>
            <a:endParaRPr lang="ru-RU" b="1" dirty="0">
              <a:solidFill>
                <a:schemeClr val="bg1"/>
              </a:solidFill>
              <a:latin typeface="Tahoma" pitchFamily="34" charset="0"/>
              <a:cs typeface="Tahoma" pitchFamily="34" charset="0"/>
            </a:endParaRPr>
          </a:p>
        </p:txBody>
      </p:sp>
      <p:grpSp>
        <p:nvGrpSpPr>
          <p:cNvPr id="15" name="Group 50"/>
          <p:cNvGrpSpPr>
            <a:grpSpLocks/>
          </p:cNvGrpSpPr>
          <p:nvPr/>
        </p:nvGrpSpPr>
        <p:grpSpPr bwMode="auto">
          <a:xfrm>
            <a:off x="8763000" y="152400"/>
            <a:ext cx="282575" cy="247413"/>
            <a:chOff x="4241" y="527"/>
            <a:chExt cx="681" cy="680"/>
          </a:xfrm>
          <a:solidFill>
            <a:schemeClr val="bg1"/>
          </a:solidFill>
        </p:grpSpPr>
        <p:sp>
          <p:nvSpPr>
            <p:cNvPr id="16"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7"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18"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pic>
        <p:nvPicPr>
          <p:cNvPr id="33824" name="Picture 32"/>
          <p:cNvPicPr>
            <a:picLocks noChangeAspect="1" noChangeArrowheads="1"/>
          </p:cNvPicPr>
          <p:nvPr/>
        </p:nvPicPr>
        <p:blipFill>
          <a:blip r:embed="rId10" cstate="print"/>
          <a:srcRect/>
          <a:stretch>
            <a:fillRect/>
          </a:stretch>
        </p:blipFill>
        <p:spPr bwMode="auto">
          <a:xfrm>
            <a:off x="827584" y="1052736"/>
            <a:ext cx="7531670" cy="5313917"/>
          </a:xfrm>
          <a:prstGeom prst="rect">
            <a:avLst/>
          </a:prstGeom>
          <a:noFill/>
          <a:ln w="9525">
            <a:noFill/>
            <a:miter lim="800000"/>
            <a:headEnd/>
            <a:tailEnd/>
          </a:ln>
        </p:spPr>
      </p:pic>
      <p:pic>
        <p:nvPicPr>
          <p:cNvPr id="33826" name="Picture 34" descr="http://www.european-accreditation.org/need/css/images/ea.png"/>
          <p:cNvPicPr>
            <a:picLocks noChangeAspect="1" noChangeArrowheads="1"/>
          </p:cNvPicPr>
          <p:nvPr/>
        </p:nvPicPr>
        <p:blipFill>
          <a:blip r:embed="rId11" cstate="print"/>
          <a:srcRect/>
          <a:stretch>
            <a:fillRect/>
          </a:stretch>
        </p:blipFill>
        <p:spPr bwMode="auto">
          <a:xfrm>
            <a:off x="6228184" y="1124744"/>
            <a:ext cx="2362200" cy="704851"/>
          </a:xfrm>
          <a:prstGeom prst="rect">
            <a:avLst/>
          </a:prstGeom>
          <a:noFill/>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Picture 43" descr="http://www.portail-qualite.public.lu/pictures/photos/accreditation_des_oec/pac-logo.gif"/>
          <p:cNvPicPr>
            <a:picLocks noChangeAspect="1" noChangeArrowheads="1"/>
          </p:cNvPicPr>
          <p:nvPr/>
        </p:nvPicPr>
        <p:blipFill>
          <a:blip r:embed="rId4" cstate="print"/>
          <a:srcRect/>
          <a:stretch>
            <a:fillRect/>
          </a:stretch>
        </p:blipFill>
        <p:spPr bwMode="auto">
          <a:xfrm>
            <a:off x="7239000" y="548680"/>
            <a:ext cx="1905000" cy="1905000"/>
          </a:xfrm>
          <a:prstGeom prst="rect">
            <a:avLst/>
          </a:prstGeom>
          <a:noFill/>
        </p:spPr>
      </p:pic>
      <p:sp>
        <p:nvSpPr>
          <p:cNvPr id="64"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C32D7A26-4274-4A5F-8A1A-D77090CA86A2}" type="slidenum">
              <a:rPr lang="ru-RU"/>
              <a:pPr>
                <a:defRPr/>
              </a:pPr>
              <a:t>13</a:t>
            </a:fld>
            <a:endParaRPr lang="ru-RU" dirty="0"/>
          </a:p>
        </p:txBody>
      </p:sp>
      <p:graphicFrame>
        <p:nvGraphicFramePr>
          <p:cNvPr id="7" name="Схема 6"/>
          <p:cNvGraphicFramePr/>
          <p:nvPr/>
        </p:nvGraphicFramePr>
        <p:xfrm>
          <a:off x="899592" y="1772816"/>
          <a:ext cx="7128792" cy="477836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8924"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graphicFrame>
        <p:nvGraphicFramePr>
          <p:cNvPr id="38917" name="Object 5"/>
          <p:cNvGraphicFramePr>
            <a:graphicFrameLocks noChangeAspect="1"/>
          </p:cNvGraphicFramePr>
          <p:nvPr/>
        </p:nvGraphicFramePr>
        <p:xfrm>
          <a:off x="76200" y="63500"/>
          <a:ext cx="762000" cy="647700"/>
        </p:xfrm>
        <a:graphic>
          <a:graphicData uri="http://schemas.openxmlformats.org/presentationml/2006/ole">
            <p:oleObj spid="_x0000_s38943" r:id="rId10" imgW="1800000" imgH="1543680" progId="">
              <p:embed/>
            </p:oleObj>
          </a:graphicData>
        </a:graphic>
      </p:graphicFrame>
      <p:sp>
        <p:nvSpPr>
          <p:cNvPr id="38925" name="Text Box 5"/>
          <p:cNvSpPr txBox="1">
            <a:spLocks noChangeArrowheads="1"/>
          </p:cNvSpPr>
          <p:nvPr/>
        </p:nvSpPr>
        <p:spPr bwMode="auto">
          <a:xfrm>
            <a:off x="914400" y="217488"/>
            <a:ext cx="1946367" cy="369332"/>
          </a:xfrm>
          <a:prstGeom prst="rect">
            <a:avLst/>
          </a:prstGeom>
          <a:noFill/>
          <a:ln w="9525">
            <a:noFill/>
            <a:miter lim="800000"/>
            <a:headEnd/>
            <a:tailEnd/>
          </a:ln>
        </p:spPr>
        <p:txBody>
          <a:bodyPr wrap="none">
            <a:spAutoFit/>
          </a:bodyPr>
          <a:lstStyle/>
          <a:p>
            <a:r>
              <a:rPr lang="ru-RU" b="1" dirty="0" smtClean="0">
                <a:solidFill>
                  <a:schemeClr val="bg1"/>
                </a:solidFill>
                <a:latin typeface="Tahoma" pitchFamily="34" charset="0"/>
                <a:ea typeface="MS PGothic"/>
                <a:cs typeface="MS PGothic"/>
              </a:rPr>
              <a:t>Структура РАС</a:t>
            </a:r>
            <a:endParaRPr lang="ru-RU" b="1" dirty="0">
              <a:solidFill>
                <a:schemeClr val="bg1"/>
              </a:solidFill>
              <a:latin typeface="Tahoma" pitchFamily="34" charset="0"/>
              <a:ea typeface="MS PGothic"/>
              <a:cs typeface="MS PGothic"/>
            </a:endParaRPr>
          </a:p>
        </p:txBody>
      </p:sp>
      <p:sp>
        <p:nvSpPr>
          <p:cNvPr id="57"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sp>
        <p:nvSpPr>
          <p:cNvPr id="15" name="AutoShape 35" descr="data:image/jpeg;base64,/9j/4AAQSkZJRgABAQAAAQABAAD/2wCEAAkGBw8TEhUUEhQWFRUXGRkYFxcRGRoaHBkgFhkWGhgeGhscHTQhHyYlIBUWIzEhJSkrLi4uHSAzODUtNygtLisBCgoKDg0OGBAPGiwlHCQrLCwuLTc3NDc1LjQsLCwrLCw3MDAsKzQsKzgsKywsMDc0LzcrLSwsLCwsNzgrKyw4LP/AABEIAF8AnwMBIgACEQEDEQH/xAAcAAEAAgMBAQEAAAAAAAAAAAAABAYDBQcBAgj/xABEEAACAQMDAQQHBAUICwAAAAABAgMABBEFEiExBgcTQSJRYXGBkaEVMkKxI1Jyk9MzRFNjlKLR4wgUFhc0Q1Ric4KS/8QAFwEBAQEBAAAAAAAAAAAAAAAAAAECA//EACkRAQACAQAIBQUAAAAAAAAAAAABAhEDEzEyQVGx0RIhcYGRFDNhoeH/2gAMAwEAAhEDEQA/AO40pSgUpSgUpSgUrFcXMaDLsqD1uQB8zWmn7Y6ep2iYSN+rADIf7gNTMN00V77sTLfUqsr2tLkiGyu5P+4xiNT8ZGFZDreoEejp7Z/rJo1/LNTxQ6/TaSNuI9ZiOsrFSq4mp6sf5jEPfc/5VZk1S/8Ax2P7udG/NRVyzOgtHGPmO7e0rTx61Jn07S4QevCOP7jk/SpMGsQMOWKeyVWQ/JgKrE6O0cE+leKwIyDkHoRXtGClKUClKUClKUClRr++SJdzk+oKoyzHyCgck1qpNOnuTm4bw4fKCM8t/wCVx18vRXj2mjdaZ85nEPq97TRBzFAj3Mo4KQchf23Por8Tn2VgFpqc4/SzJag/hthvf4u/HyWt7a2scahI0VFHRUAA+QrNUw6a2tdyvvPn/FdtuxdipDSK1w4/HdMZD9eB8AK3sFtGgwiqo9SAD8q4h/v1uzIY0sUdtxVQruScE9AFz5Vmu++rUYgGl0wxrnGZDIo92SlIiI2MX01770zLt1YL5yI3IOCFYg+rANVru+7dW+qRO0aNG8ZAkjYg43Z2kMOoOD5DpWl7z+837LlihjhWZ3Uu4Ziu0ZwvQeeG+VVzX+xcmNCeSVUn4gVnrmvdj3onU53gkhWFlTem1927BwwwQOmRXQ767jhjeWRgqIpdmPkFGSfpQZ68YA8H61xHVe/WV5fDsLTfnIUy7mZ/2UTp8z8KjHvq1W3dReWKoDztZZImI89u/wDwoO5w26L91Qv7PH0rLWj7HdqbfUbcTwZAyVZX+8jAAlT8COfbW8oFKUoFKUoFKUoIMlswJkCrJL0UMdoUHqAcHHt45r4E95/Qxfvm/hVsaUMoUct1kboowPMiViR8PD5qbSlB+Pez2qSW2opPHGZXjlZljXOW+8McAnz9VdB7Y94ep39o9t9mSRiTG5tsjnAIPA8MYPHWpXYvut1S21OG5lWMRJIzNtfJwQw6Y9oru9Bx/uJ7MXFlFc3V2phV1XasgwQse5mZh1HUdfUa5rJqsWp62s1zIsdu0oOZSABFHyqnP6wXHvav0D3k6be3NjJb2YXfLhGLttAQ/e59uMfGud9iO5FNsh1MHdlfDEEnGMHcTx5kj5UFB1XUItO1o3FnIkkSyiVTEQVKycunHHQsPZxXaO+O98TRJZITlZPCII81ZlP5VWO2vclF4afZgIk3emJ5ONuDyOOucVb+xXZa5+ym0/UlUjDIpjfdlG5XnHBUnj3Cg5//AKNkMZnu2IG9UjC58gS2cfIV1XvA0zTJ7bGolUhVgQ7NtKseBhuoz0rkjd1euafP4mnTK/kGVgjYz0ZW4Pl501fsR2q1Eol467FORvdQo9uEHJwTQdJ7ttP0WEzDTJvE3bTIBIXAxu2nnp1NW15LjJ2xxkeRMjA/EeGfzqv93XYqLS7cxq3iSOd0smMZIGAAPIDy95q10EPxLr+ji/et/Cr7FwVA8QKGJwFQls+4lR+VQrvW13GKBfHlHBVPuof6x+i+7r7KkWFkynfK2+UjkgYVfYi+Q9pyT5mjc0mIzZOpSlGClKUClKUClKxzQK3DDOOR7PdQZKVrpNOkGfDnkQ+Qba6j4MM/WsATUl/Hbye9HjP0dhRuKRPGG4rBfEiNyOu1sY9xrVm71IfzaBvdOw/OKvk32p/9JD/aT/BqZb1NucfMd2108kxRk9di5z69ozUiq+bvVj0trdffOzflGKxtBrTn+WtYh6kjdz82bH0pldRztWPfPTKyVHvb6GJS8sioo6l2AH1rQ/7NXMhzPfzsP1YAsQ+gJ+tStP7I2ERDLCGcc75cu3/02TTMr4NFXbfPpHfHRHbtakh22cUl0em5BtjB9sjcfLJr6+yry4/4ubw0P/JtMrn2PKfSP/rtqwqoHA491e0xzTW1r9uuPztnt+so9jZRQoEiRUQdFQYFSKUquMzMzmSlKUQpSlApSlApSlApSlArxjxXteN05oKxpnalzBHLcR7BKYhHsOc+IFycZzgM2M+dbGLW1crsU7WlaLLY5KB92ADkYKEc1pbWe4CMrwIVDI8OYiREj7htKKM5QqMgcgMD5VOu5ZwWKQRlvFiXmJifTcI0ufxAIWORyMHNB82vac5UShQXjidQnrnkMaAsTjqOtWONsgHGMjofKqdqU93/AKvcBLRFIEkSBYyxCqspj9HGGDMI8AcAtzWxtL27BAMTBRLtPok5QW6MCvq/SZX1ZFBYqVWYNWvXUExFPQn3DY2dyBDF15GctxznFfT6vfDeBbfdU7SdxyQItucddxeTgcjYc0FkpUbTppGjBkXa2WBGCOjEA4PPIAPxqTQKUpQKUpQKUpQKUpQKUpQK8cZBHSvaUFYi0m7SBEi2RyrhZHU/ym1GCsSQT94hiDyeRms+pRXoMjKzFSFAWPrkyJ90bfRAXcCTnrnyqwUoK89lqGG/Tc+AyrjbjxSHwzZXJxlCCMdDxXk+n35DqJODFtB3c78Lz93jkNyPWKsVKCv3Nhe5kMUirukLDp0McaqTxyAysSPMY5qZp1tcrLI0j7kbdtXI49Mlccfq4HU1tKUClKUClKUH/9k="/>
          <p:cNvSpPr>
            <a:spLocks noChangeAspect="1" noChangeArrowheads="1"/>
          </p:cNvSpPr>
          <p:nvPr/>
        </p:nvSpPr>
        <p:spPr bwMode="auto">
          <a:xfrm>
            <a:off x="155575" y="-541338"/>
            <a:ext cx="1895475" cy="1133476"/>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6" name="AutoShape 37" descr="data:image/jpeg;base64,/9j/4AAQSkZJRgABAQAAAQABAAD/2wCEAAkGBw8TEhUUEhQWFRUXGRkYFxcRGRoaHBkgFhkWGhgeGhscHTQhHyYlIBUWIzEhJSkrLi4uHSAzODUtNygtLisBCgoKDg0OGBAPGiwlHCQrLCwuLTc3NDc1LjQsLCwrLCw3MDAsKzQsKzgsKywsMDc0LzcrLSwsLCwsNzgrKyw4LP/AABEIAF8AnwMBIgACEQEDEQH/xAAcAAEAAgMBAQEAAAAAAAAAAAAABAYDBQcBAgj/xABEEAACAQMDAQQHBAUICwAAAAABAgMABBEFEiExBgcTQSJRYXGBkaEVMkKxI1Jyk9MzRFNjlKLR4wgUFhc0Q1Ric4KS/8QAFwEBAQEBAAAAAAAAAAAAAAAAAAECA//EACkRAQACAQAIBQUAAAAAAAAAAAABAhEDEzEyQVGx0RIhcYGRFDNhoeH/2gAMAwEAAhEDEQA/AO40pSgUpSgUpSgUrFcXMaDLsqD1uQB8zWmn7Y6ep2iYSN+rADIf7gNTMN00V77sTLfUqsr2tLkiGyu5P+4xiNT8ZGFZDreoEejp7Z/rJo1/LNTxQ6/TaSNuI9ZiOsrFSq4mp6sf5jEPfc/5VZk1S/8Ax2P7udG/NRVyzOgtHGPmO7e0rTx61Jn07S4QevCOP7jk/SpMGsQMOWKeyVWQ/JgKrE6O0cE+leKwIyDkHoRXtGClKUClKUClKUClRr++SJdzk+oKoyzHyCgck1qpNOnuTm4bw4fKCM8t/wCVx18vRXj2mjdaZ85nEPq97TRBzFAj3Mo4KQchf23Por8Tn2VgFpqc4/SzJag/hthvf4u/HyWt7a2scahI0VFHRUAA+QrNUw6a2tdyvvPn/FdtuxdipDSK1w4/HdMZD9eB8AK3sFtGgwiqo9SAD8q4h/v1uzIY0sUdtxVQruScE9AFz5Vmu++rUYgGl0wxrnGZDIo92SlIiI2MX01770zLt1YL5yI3IOCFYg+rANVru+7dW+qRO0aNG8ZAkjYg43Z2kMOoOD5DpWl7z+837LlihjhWZ3Uu4Ziu0ZwvQeeG+VVzX+xcmNCeSVUn4gVnrmvdj3onU53gkhWFlTem1927BwwwQOmRXQ767jhjeWRgqIpdmPkFGSfpQZ68YA8H61xHVe/WV5fDsLTfnIUy7mZ/2UTp8z8KjHvq1W3dReWKoDztZZImI89u/wDwoO5w26L91Qv7PH0rLWj7HdqbfUbcTwZAyVZX+8jAAlT8COfbW8oFKUoFKUoFKUoIMlswJkCrJL0UMdoUHqAcHHt45r4E95/Qxfvm/hVsaUMoUct1kboowPMiViR8PD5qbSlB+Pez2qSW2opPHGZXjlZljXOW+8McAnz9VdB7Y94ep39o9t9mSRiTG5tsjnAIPA8MYPHWpXYvut1S21OG5lWMRJIzNtfJwQw6Y9oru9Bx/uJ7MXFlFc3V2phV1XasgwQse5mZh1HUdfUa5rJqsWp62s1zIsdu0oOZSABFHyqnP6wXHvav0D3k6be3NjJb2YXfLhGLttAQ/e59uMfGud9iO5FNsh1MHdlfDEEnGMHcTx5kj5UFB1XUItO1o3FnIkkSyiVTEQVKycunHHQsPZxXaO+O98TRJZITlZPCII81ZlP5VWO2vclF4afZgIk3emJ5ONuDyOOucVb+xXZa5+ym0/UlUjDIpjfdlG5XnHBUnj3Cg5//AKNkMZnu2IG9UjC58gS2cfIV1XvA0zTJ7bGolUhVgQ7NtKseBhuoz0rkjd1euafP4mnTK/kGVgjYz0ZW4Pl501fsR2q1Eol467FORvdQo9uEHJwTQdJ7ttP0WEzDTJvE3bTIBIXAxu2nnp1NW15LjJ2xxkeRMjA/EeGfzqv93XYqLS7cxq3iSOd0smMZIGAAPIDy95q10EPxLr+ji/et/Cr7FwVA8QKGJwFQls+4lR+VQrvW13GKBfHlHBVPuof6x+i+7r7KkWFkynfK2+UjkgYVfYi+Q9pyT5mjc0mIzZOpSlGClKUClKUClKxzQK3DDOOR7PdQZKVrpNOkGfDnkQ+Qba6j4MM/WsATUl/Hbye9HjP0dhRuKRPGG4rBfEiNyOu1sY9xrVm71IfzaBvdOw/OKvk32p/9JD/aT/BqZb1NucfMd2108kxRk9di5z69ozUiq+bvVj0trdffOzflGKxtBrTn+WtYh6kjdz82bH0pldRztWPfPTKyVHvb6GJS8sioo6l2AH1rQ/7NXMhzPfzsP1YAsQ+gJ+tStP7I2ERDLCGcc75cu3/02TTMr4NFXbfPpHfHRHbtakh22cUl0em5BtjB9sjcfLJr6+yry4/4ubw0P/JtMrn2PKfSP/rtqwqoHA491e0xzTW1r9uuPztnt+so9jZRQoEiRUQdFQYFSKUquMzMzmSlKUQpSlApSlApSlApSlArxjxXteN05oKxpnalzBHLcR7BKYhHsOc+IFycZzgM2M+dbGLW1crsU7WlaLLY5KB92ADkYKEc1pbWe4CMrwIVDI8OYiREj7htKKM5QqMgcgMD5VOu5ZwWKQRlvFiXmJifTcI0ufxAIWORyMHNB82vac5UShQXjidQnrnkMaAsTjqOtWONsgHGMjofKqdqU93/AKvcBLRFIEkSBYyxCqspj9HGGDMI8AcAtzWxtL27BAMTBRLtPok5QW6MCvq/SZX1ZFBYqVWYNWvXUExFPQn3DY2dyBDF15GctxznFfT6vfDeBbfdU7SdxyQItucddxeTgcjYc0FkpUbTppGjBkXa2WBGCOjEA4PPIAPxqTQKUpQKUpQKUpQKUpQKUpQK8cZBHSvaUFYi0m7SBEi2RyrhZHU/ym1GCsSQT94hiDyeRms+pRXoMjKzFSFAWPrkyJ90bfRAXcCTnrnyqwUoK89lqGG/Tc+AyrjbjxSHwzZXJxlCCMdDxXk+n35DqJODFtB3c78Lz93jkNyPWKsVKCv3Nhe5kMUirukLDp0McaqTxyAysSPMY5qZp1tcrLI0j7kbdtXI49Mlccfq4HU1tKUClKUClKUH/9k="/>
          <p:cNvSpPr>
            <a:spLocks noChangeAspect="1" noChangeArrowheads="1"/>
          </p:cNvSpPr>
          <p:nvPr/>
        </p:nvSpPr>
        <p:spPr bwMode="auto">
          <a:xfrm>
            <a:off x="155575" y="-541338"/>
            <a:ext cx="1895475" cy="1133476"/>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7" name="AutoShape 39" descr="data:image/jpeg;base64,/9j/4AAQSkZJRgABAQAAAQABAAD/2wCEAAkGBxQTERUUExQWFRUXFxoYGBgWGRgcGxcYGBwcGRwXGhsdKCgiHB0mIxUYLTEtJSorLjowFx8zODMsNygtLi0BCgoKDg0OGBAQGy8lHyQsKywvLSw3NzQsLywsLCwsLCwsLCwuLy4tLCwsKywsMCwvLzYtLC8sLCw3LCwsLDQsLP/AABEIAG4AqQMBIgACEQEDEQH/xAAcAAEAAQUBAQAAAAAAAAAAAAAABQIDBAYHAQj/xABDEAACAQIDBAUGCgkFAQAAAAABAgMAEQQSIQUGMUETIlFhcQcUFTKBkQgjQlJUcpOhsdEXNVNzgpKywdIWJDPC8GL/xAAXAQEBAQEAAAAAAAAAAAAAAAAAAQID/8QALBEBAAIBAAUMAwEAAAAAAAAAAAECEQMhMUGhEhMUMlFhcYGxwdHwM5GSBP/aAAwDAQACEQMRAD8A7jSlKBSlKBSlKBSlKBSlKBSlKBSlKBSlKBSlKBSlKBSlKBSlKBSlRe2dvwYawkfrt6sags7eCjU0arS1pxWMylKollCgliFA4kmwHtrV0xm0cTrFGmEiI9aYZ5D3hBYL4EmqjuRFIwbFSzYlgb2kayX7o1sAPG/jWczud+YpX8lsd0a5+OK/jd98FG2Tpg7dkQL/ANN6sDeqaS/m+AncfOltCp7xm61vZU9gNmQwi0USR8uqoFZdMSTfQV6tJnxn2jHq1FsVtaRurDhYV/8At2cj3Wv7qujAbUPHF4dfqwk/ia2mlOT3nScdWlY8s+uWpnd7Hm99pEfVgUfi1Vpu9jQP1k5PfCn51Lo3+8YX06FTb+NhepKrg6VpOyv81+GuejNoDhjoz9bDD8Q9XYk2gp6zYWUdmWSMn23YD3VPUphidNM7Yj9RHphF4fHT3tLhsvfHIrj78p+6siPaSElTdGHJwV9xOh9hNZleEVXOZid33i9pXirbQV7RkpSlApSlAq1icQsal3YKoFyzGwA7zVUsgUEngP8A3tqHxKISsuLdEUN8XG7BVVhqGa/rPpcdnLto1WI2zsWJZsTitIb4eA8ZWHxrg/s0PqeLa91SGy9hwwXKLdz60jktI31nOpr309hfpMH2qfnT09hfpMH2qfnTDc6WccmuqPu3tSNQG+m9cWzcOJ5ld1LBbJa9z4kdlTeHnV1DIyup4MpBB8CK5n8IX9Vr++T8DRyY/wCnnA/scR7k/wAq9/TxgP2OI/lT/KuaeRwYDzib0h0HR9GMnT5bZr8r87Vt3lQTYXmD+aHDecXXo/Niua99c2X5Nr8e6iOqbp744TaCscNJmK2zIwyst+ZU8u+pLbe1I8Lh5MRKbJEpZu3TkO88B4187fB+z+ler6vQvn8Lrb77ffW6fCH3lCQR4JT1pbSPrwjU9UHxYH+Q0Vk/p2wF83QYi9rerHe3ZfNXTNibVjxWHjxERvHIoZb8fA94Nx7K+VP9HP6H9I2a3T5Lcui9XP8Az6eyuqfB23lzwyYFz1oiZI/qMesB4Mb/AMdB2GeZUUs7BVUEkk2AA4kmuZ7f8t2BhbLCsmJPMpZV/mbj7BXnwhNqvFs5IkNhPKEe3zVGe3tKiua+RLdGHH4uRsQueOBVbJfRmYkDN2qMp08OWhDcovhARX62DkA7pFJ9xArf9z9/8HtHqwSES5cxicWcDnbk1udr1j7xeTXAYnDtGuHjie3UkjUKyNyOnEdoNcv3d8kW1MJi4cQj4e8ThvXbUXsR6vME++g+gqVanxCouaRlRRa5YgAX04msP09hfpMH2qfnQSNKjvT2F+kwfap+dZWExkcovG6SAGxKMGF+y4oL9KUoFUvGDxAPiL1VSgtiBfmr7hXvQr80e4VXSg8AtXMPhC/qtf3yfga6hUJvbuvBtCEQ4jPkDBuo1jcd9jprQfOPkn3Lh2pPNHNJIgjQMOjy3JJtrmBrp48gmB+kYr3xf4Vt+5/k/wAJs2R5MN0mZ1ytnfMLA37BW10Gsbq7n4PZUTmFSNLySyEFyAL9ZrAAC3AADjXzLvhtmTaW0JJVVnMj5YkF2OUdVFUcbnsHMmvrTbWzUxMEkEhYJKpRshscp0IB7xp7a1HYPkn2fhMRHiIhKZIzmXO9xexFyLcr0HHxtPbnmPmHmM3m/R9Hl8zkvbje9vWvrft1rWd0NrybO2jFKwZDG+WVGupyHR1YHXgeB5gV9fdKubLcZrZrc7cL+GlaPt3yT7PxeIkxEol6SQ3bK9hewGgt3UEX5d9kPitmJNEC3QuJSBxyMMpNu64J7r9lcr8jm+UWzsVJ09xFMgVmUXylSSpI5jU8O2vpbZOzUw8CQIWZI1yjOcxyjgCefZWmbweR/ZuKcyZJIGOp6BgoJ7crBlHsAoKdveV7Z0UDtDMJpMpyIqsLtyuSLAflXNN1/KVtjGYuLDxyqTI4vaJOqt+sx0NgBW7R+QXAX1nxRHZmiH/St53W3Qwmz1K4aIKSLM51duerHW3dwoJ0DTtr2lRe2NvwYawkfrt6sadaRvqoNT48KNVpa04rGZSdRr4/pWMcBvY2eQaqluKg8GfuHDn2HBWLE4uxkvhoDxjB+Occg7jRB2hde8cKnMNh1jRURQqqLAAWAHhRuaxTbrngqijCgAcqrpSjkUpSgUpSg8JrxWB4EHwqqsWfZ8bX0sTzQlT43WxvRYxvZVKiZdnTgfFYlvCZFkHhcZW95NW1OOUajDSnu6SP7jn/ABo3zcTsmPvimqVBef40ccIh+pOD/Uq1bbbGM+gN9tD/AHIqZajQWnfH7j5SAQ+eFrG3QgXtpfO2l+2pGtc9MY48NnkfWmi/sTVB2htJh1cHAne85P3Kv96ZXo1u2v8AUfLZqVqYw21n9afCxfu42b+smqf9ITyG+Ix+IYH5MWWMfcDUz3NcxSOtpI8sz7Y4tjxe04YheSWNLfPdV/E1Az77RMcuGimxLk2HRowQ/wAbWFu/hWRs/cvBxHMIQ7k3LykuxPbdr/dU/GgUAAAAcANAKazP+euyJt46o4ZnjDVkwu0MT/zSLhIz8iGzS275DoD4CpfZO78GHJZEvIfWkclpG8WOv9qlKVYhm+ntaOTGqOyPffPnJSlKrgUpSgUpSgUpSgUpSgUpSgUpSgitr7eiw7BZA3/G8hIAsEjtmOpBNsw0AJ7BWcuMjJYB1uouwuOqO09lQm8SwxTw4qduqqtEEyZtZCrGQn5IUR3JtwvWPi9hxNPMJMQLzIy5AQGUE5wRcnhkPK1hrfUkJ1tqR8mDAoz5lKkZU48++qMLtdH4goMme7lLZSbA6E2vUU4jLRscVDmySQDKFAaSSzmwzetYA5e8mrWMwMEiuWxK2EKQsUKghle6tqSLlltY3vYiiNmhmV1DKQyngQQRppxFXKg9l7cj83SR3Wxh6dmsq9Qm+bIGYjjx1F+dSXpGK+XOubLmy3F8tr3t4UVlUqPw+2InVGVhkeLpQxIHU01IJvz7LVW+1oAoYyxgEkAlhqV9YeI50GbSvAa9oFKUoFKUoFKUoFKUoFKUoFKUoNd3jiSSVYmjMxMMnxfVy5TZWa7fK1AA7zXuBwsSyMpnzOY1WVGy3uqWzaeq2Vhe2lrdusnjNmh5ElDMkiKyhky6q1iVIYEEXUcr6casLsGMStJdiWZmIJGXMyLEzDS9yqDnbjpREeFw/wDt5HxKnzeU5T1RmdoWjCsBxOSS/adDwqymzMKmSFZ1Ds4mh1TObZ38ZFsZLX5A9l6ysVu4Bbo3YFpkkkckZrJH0QCjLl4BeXbzrMw2wY43RkLLkjWMDqkZUDBeIJBGc6gi/O9BD4bBYQwooxGZGgOFVgV6wJAvcaZrlR2XIqpoImnjl6VmYSmCxKKA4jdGy31PgLm4vwqRO7UeSJM8logAuq62ZXGYWte6DhbS451f9CpcdZ7CfpwLrbOb3HC+XrH86CHODwvQhGxAMccHm5N1FldlVWJ7boAORN6yI9gwzIHWUsGaVy65bM0iGFrdlhp7NedZEe7EKoUBe1kUajqpE/SIg04A9tz31J4DBrEmRSSMzNrxu7Fzw72NBeiSygdgA91VUpRSlKUH/9k="/>
          <p:cNvSpPr>
            <a:spLocks noChangeAspect="1" noChangeArrowheads="1"/>
          </p:cNvSpPr>
          <p:nvPr/>
        </p:nvSpPr>
        <p:spPr bwMode="auto">
          <a:xfrm>
            <a:off x="155575" y="-623888"/>
            <a:ext cx="2019300" cy="131445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8" name="AutoShape 41" descr="data:image/jpeg;base64,/9j/4AAQSkZJRgABAQAAAQABAAD/2wCEAAkGBxQTERUUExQWFRUXFxoYGBgWGRgcGxcYGBwcGRwXGhsdKCgiHB0mIxUYLTEtJSorLjowFx8zODMsNygtLi0BCgoKDg0OGBAQGy8lHyQsKywvLSw3NzQsLywsLCwsLCwsLCwuLy4tLCwsKywsMCwvLzYtLC8sLCw3LCwsLDQsLP/AABEIAG4AqQMBIgACEQEDEQH/xAAcAAEAAQUBAQAAAAAAAAAAAAAABQIDBAYHAQj/xABDEAACAQIDBAUGCgkFAQAAAAABAgMAEQQSIQUGMUETIlFhcQcUFTKBkQgjQlJUcpOhsdEXNVNzgpKywdIWJDPC8GL/xAAXAQEBAQEAAAAAAAAAAAAAAAAAAQID/8QALBEBAAIBAAUMAwEAAAAAAAAAAAECEQMhMUGhEhMUMlFhcYGxwdHwM5GSBP/aAAwDAQACEQMRAD8A7jSlKBSlKBSlKBSlKBSlKBSlKBSlKBSlKBSlKBSlKBSlKBSlKBSlRe2dvwYawkfrt6sags7eCjU0arS1pxWMylKollCgliFA4kmwHtrV0xm0cTrFGmEiI9aYZ5D3hBYL4EmqjuRFIwbFSzYlgb2kayX7o1sAPG/jWczud+YpX8lsd0a5+OK/jd98FG2Tpg7dkQL/ANN6sDeqaS/m+AncfOltCp7xm61vZU9gNmQwi0USR8uqoFZdMSTfQV6tJnxn2jHq1FsVtaRurDhYV/8At2cj3Wv7qujAbUPHF4dfqwk/ia2mlOT3nScdWlY8s+uWpnd7Hm99pEfVgUfi1Vpu9jQP1k5PfCn51Lo3+8YX06FTb+NhepKrg6VpOyv81+GuejNoDhjoz9bDD8Q9XYk2gp6zYWUdmWSMn23YD3VPUphidNM7Yj9RHphF4fHT3tLhsvfHIrj78p+6siPaSElTdGHJwV9xOh9hNZleEVXOZid33i9pXirbQV7RkpSlApSlAq1icQsal3YKoFyzGwA7zVUsgUEngP8A3tqHxKISsuLdEUN8XG7BVVhqGa/rPpcdnLto1WI2zsWJZsTitIb4eA8ZWHxrg/s0PqeLa91SGy9hwwXKLdz60jktI31nOpr309hfpMH2qfnT09hfpMH2qfnTDc6WccmuqPu3tSNQG+m9cWzcOJ5ld1LBbJa9z4kdlTeHnV1DIyup4MpBB8CK5n8IX9Vr++T8DRyY/wCnnA/scR7k/wAq9/TxgP2OI/lT/KuaeRwYDzib0h0HR9GMnT5bZr8r87Vt3lQTYXmD+aHDecXXo/Niua99c2X5Nr8e6iOqbp744TaCscNJmK2zIwyst+ZU8u+pLbe1I8Lh5MRKbJEpZu3TkO88B4187fB+z+ler6vQvn8Lrb77ffW6fCH3lCQR4JT1pbSPrwjU9UHxYH+Q0Vk/p2wF83QYi9rerHe3ZfNXTNibVjxWHjxERvHIoZb8fA94Nx7K+VP9HP6H9I2a3T5Lcui9XP8Az6eyuqfB23lzwyYFz1oiZI/qMesB4Mb/AMdB2GeZUUs7BVUEkk2AA4kmuZ7f8t2BhbLCsmJPMpZV/mbj7BXnwhNqvFs5IkNhPKEe3zVGe3tKiua+RLdGHH4uRsQueOBVbJfRmYkDN2qMp08OWhDcovhARX62DkA7pFJ9xArf9z9/8HtHqwSES5cxicWcDnbk1udr1j7xeTXAYnDtGuHjie3UkjUKyNyOnEdoNcv3d8kW1MJi4cQj4e8ThvXbUXsR6vME++g+gqVanxCouaRlRRa5YgAX04msP09hfpMH2qfnQSNKjvT2F+kwfap+dZWExkcovG6SAGxKMGF+y4oL9KUoFUvGDxAPiL1VSgtiBfmr7hXvQr80e4VXSg8AtXMPhC/qtf3yfga6hUJvbuvBtCEQ4jPkDBuo1jcd9jprQfOPkn3Lh2pPNHNJIgjQMOjy3JJtrmBrp48gmB+kYr3xf4Vt+5/k/wAJs2R5MN0mZ1ytnfMLA37BW10Gsbq7n4PZUTmFSNLySyEFyAL9ZrAAC3AADjXzLvhtmTaW0JJVVnMj5YkF2OUdVFUcbnsHMmvrTbWzUxMEkEhYJKpRshscp0IB7xp7a1HYPkn2fhMRHiIhKZIzmXO9xexFyLcr0HHxtPbnmPmHmM3m/R9Hl8zkvbje9vWvrft1rWd0NrybO2jFKwZDG+WVGupyHR1YHXgeB5gV9fdKubLcZrZrc7cL+GlaPt3yT7PxeIkxEol6SQ3bK9hewGgt3UEX5d9kPitmJNEC3QuJSBxyMMpNu64J7r9lcr8jm+UWzsVJ09xFMgVmUXylSSpI5jU8O2vpbZOzUw8CQIWZI1yjOcxyjgCefZWmbweR/ZuKcyZJIGOp6BgoJ7crBlHsAoKdveV7Z0UDtDMJpMpyIqsLtyuSLAflXNN1/KVtjGYuLDxyqTI4vaJOqt+sx0NgBW7R+QXAX1nxRHZmiH/St53W3Qwmz1K4aIKSLM51duerHW3dwoJ0DTtr2lRe2NvwYawkfrt6sadaRvqoNT48KNVpa04rGZSdRr4/pWMcBvY2eQaqluKg8GfuHDn2HBWLE4uxkvhoDxjB+Occg7jRB2hde8cKnMNh1jRURQqqLAAWAHhRuaxTbrngqijCgAcqrpSjkUpSgUpSg8JrxWB4EHwqqsWfZ8bX0sTzQlT43WxvRYxvZVKiZdnTgfFYlvCZFkHhcZW95NW1OOUajDSnu6SP7jn/ABo3zcTsmPvimqVBef40ccIh+pOD/Uq1bbbGM+gN9tD/AHIqZajQWnfH7j5SAQ+eFrG3QgXtpfO2l+2pGtc9MY48NnkfWmi/sTVB2htJh1cHAne85P3Kv96ZXo1u2v8AUfLZqVqYw21n9afCxfu42b+smqf9ITyG+Ix+IYH5MWWMfcDUz3NcxSOtpI8sz7Y4tjxe04YheSWNLfPdV/E1Az77RMcuGimxLk2HRowQ/wAbWFu/hWRs/cvBxHMIQ7k3LykuxPbdr/dU/GgUAAAAcANAKazP+euyJt46o4ZnjDVkwu0MT/zSLhIz8iGzS275DoD4CpfZO78GHJZEvIfWkclpG8WOv9qlKVYhm+ntaOTGqOyPffPnJSlKrgUpSgUpSgUpSgUpSgUpSgUpSgitr7eiw7BZA3/G8hIAsEjtmOpBNsw0AJ7BWcuMjJYB1uouwuOqO09lQm8SwxTw4qduqqtEEyZtZCrGQn5IUR3JtwvWPi9hxNPMJMQLzIy5AQGUE5wRcnhkPK1hrfUkJ1tqR8mDAoz5lKkZU48++qMLtdH4goMme7lLZSbA6E2vUU4jLRscVDmySQDKFAaSSzmwzetYA5e8mrWMwMEiuWxK2EKQsUKghle6tqSLlltY3vYiiNmhmV1DKQyngQQRppxFXKg9l7cj83SR3Wxh6dmsq9Qm+bIGYjjx1F+dSXpGK+XOubLmy3F8tr3t4UVlUqPw+2InVGVhkeLpQxIHU01IJvz7LVW+1oAoYyxgEkAlhqV9YeI50GbSvAa9oFKUoFKUoFKUoFKUoFKUoFKUoNd3jiSSVYmjMxMMnxfVy5TZWa7fK1AA7zXuBwsSyMpnzOY1WVGy3uqWzaeq2Vhe2lrdusnjNmh5ElDMkiKyhky6q1iVIYEEXUcr6casLsGMStJdiWZmIJGXMyLEzDS9yqDnbjpREeFw/wDt5HxKnzeU5T1RmdoWjCsBxOSS/adDwqymzMKmSFZ1Ds4mh1TObZ38ZFsZLX5A9l6ysVu4Bbo3YFpkkkckZrJH0QCjLl4BeXbzrMw2wY43RkLLkjWMDqkZUDBeIJBGc6gi/O9BD4bBYQwooxGZGgOFVgV6wJAvcaZrlR2XIqpoImnjl6VmYSmCxKKA4jdGy31PgLm4vwqRO7UeSJM8logAuq62ZXGYWte6DhbS451f9CpcdZ7CfpwLrbOb3HC+XrH86CHODwvQhGxAMccHm5N1FldlVWJ7boAORN6yI9gwzIHWUsGaVy65bM0iGFrdlhp7NedZEe7EKoUBe1kUajqpE/SIg04A9tz31J4DBrEmRSSMzNrxu7Fzw72NBeiSygdgA91VUpRSlKUH/9k="/>
          <p:cNvSpPr>
            <a:spLocks noChangeAspect="1" noChangeArrowheads="1"/>
          </p:cNvSpPr>
          <p:nvPr/>
        </p:nvSpPr>
        <p:spPr bwMode="auto">
          <a:xfrm>
            <a:off x="155575" y="-623888"/>
            <a:ext cx="2019300" cy="131445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23555"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sp>
        <p:nvSpPr>
          <p:cNvPr id="23556" name="Rectangle 80"/>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eaLnBrk="0" hangingPunct="0"/>
            <a:endParaRPr lang="ru-RU"/>
          </a:p>
        </p:txBody>
      </p:sp>
      <p:graphicFrame>
        <p:nvGraphicFramePr>
          <p:cNvPr id="23558" name="Object 2"/>
          <p:cNvGraphicFramePr>
            <a:graphicFrameLocks noChangeAspect="1"/>
          </p:cNvGraphicFramePr>
          <p:nvPr/>
        </p:nvGraphicFramePr>
        <p:xfrm>
          <a:off x="76200" y="74613"/>
          <a:ext cx="762000" cy="658812"/>
        </p:xfrm>
        <a:graphic>
          <a:graphicData uri="http://schemas.openxmlformats.org/presentationml/2006/ole">
            <p:oleObj spid="_x0000_s196611" r:id="rId4" imgW="1800000" imgH="1543680" progId="">
              <p:embed/>
            </p:oleObj>
          </a:graphicData>
        </a:graphic>
      </p:graphicFrame>
      <p:grpSp>
        <p:nvGrpSpPr>
          <p:cNvPr id="2" name="Group 50"/>
          <p:cNvGrpSpPr>
            <a:grpSpLocks/>
          </p:cNvGrpSpPr>
          <p:nvPr/>
        </p:nvGrpSpPr>
        <p:grpSpPr bwMode="auto">
          <a:xfrm>
            <a:off x="8763000" y="152400"/>
            <a:ext cx="282575" cy="247413"/>
            <a:chOff x="4241" y="527"/>
            <a:chExt cx="681" cy="680"/>
          </a:xfrm>
          <a:solidFill>
            <a:schemeClr val="bg1"/>
          </a:solidFill>
        </p:grpSpPr>
        <p:sp>
          <p:nvSpPr>
            <p:cNvPr id="11"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2"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6" name="Номер слайда 5"/>
          <p:cNvSpPr>
            <a:spLocks noGrp="1"/>
          </p:cNvSpPr>
          <p:nvPr>
            <p:ph type="sldNum" sz="quarter" idx="12"/>
          </p:nvPr>
        </p:nvSpPr>
        <p:spPr>
          <a:xfrm>
            <a:off x="7010400" y="6381750"/>
            <a:ext cx="2133600" cy="476250"/>
          </a:xfrm>
        </p:spPr>
        <p:txBody>
          <a:bodyPr/>
          <a:lstStyle/>
          <a:p>
            <a:pPr>
              <a:defRPr/>
            </a:pPr>
            <a:r>
              <a:rPr lang="ru-RU" dirty="0" smtClean="0"/>
              <a:t>1</a:t>
            </a:r>
            <a:endParaRPr lang="ru-RU" dirty="0"/>
          </a:p>
        </p:txBody>
      </p:sp>
      <p:sp>
        <p:nvSpPr>
          <p:cNvPr id="23" name="Text Box 10"/>
          <p:cNvSpPr txBox="1">
            <a:spLocks noChangeArrowheads="1"/>
          </p:cNvSpPr>
          <p:nvPr/>
        </p:nvSpPr>
        <p:spPr bwMode="auto">
          <a:xfrm>
            <a:off x="7072330" y="285728"/>
            <a:ext cx="1958975" cy="363537"/>
          </a:xfrm>
          <a:prstGeom prst="rect">
            <a:avLst/>
          </a:prstGeom>
          <a:noFill/>
          <a:ln w="9525">
            <a:noFill/>
            <a:miter lim="800000"/>
            <a:headEnd/>
            <a:tailEnd/>
          </a:ln>
        </p:spPr>
        <p:txBody>
          <a:bodyPr/>
          <a:lstStyle/>
          <a:p>
            <a:pPr algn="ctr"/>
            <a:r>
              <a:rPr lang="ru-RU" sz="1050" b="1" dirty="0" smtClean="0">
                <a:solidFill>
                  <a:srgbClr val="FF0000"/>
                </a:solidFill>
                <a:latin typeface="Tahoma" pitchFamily="34" charset="0"/>
                <a:ea typeface="MS PGothic" pitchFamily="34" charset="-128"/>
              </a:rPr>
              <a:t>Национальный центр  аккредитации</a:t>
            </a:r>
            <a:endParaRPr lang="ru-RU" sz="1050" dirty="0">
              <a:solidFill>
                <a:srgbClr val="FF0000"/>
              </a:solidFill>
              <a:latin typeface="Tahoma" pitchFamily="34" charset="0"/>
              <a:ea typeface="MS PGothic" pitchFamily="34" charset="-128"/>
            </a:endParaRPr>
          </a:p>
        </p:txBody>
      </p:sp>
      <p:sp>
        <p:nvSpPr>
          <p:cNvPr id="33" name="Text Box 5"/>
          <p:cNvSpPr txBox="1">
            <a:spLocks noChangeArrowheads="1"/>
          </p:cNvSpPr>
          <p:nvPr/>
        </p:nvSpPr>
        <p:spPr bwMode="auto">
          <a:xfrm>
            <a:off x="914400" y="217488"/>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Структура </a:t>
            </a:r>
            <a:r>
              <a:rPr lang="en-US" b="1" dirty="0" smtClean="0">
                <a:solidFill>
                  <a:schemeClr val="bg1"/>
                </a:solidFill>
                <a:latin typeface="Tahoma" pitchFamily="34" charset="0"/>
                <a:cs typeface="Tahoma" pitchFamily="34" charset="0"/>
              </a:rPr>
              <a:t>IAAC</a:t>
            </a:r>
            <a:endParaRPr lang="ru-RU" b="1" dirty="0">
              <a:solidFill>
                <a:schemeClr val="bg1"/>
              </a:solidFill>
              <a:latin typeface="Tahoma" pitchFamily="34" charset="0"/>
              <a:cs typeface="Tahoma" pitchFamily="34" charset="0"/>
            </a:endParaRPr>
          </a:p>
        </p:txBody>
      </p:sp>
      <p:pic>
        <p:nvPicPr>
          <p:cNvPr id="196613" name="Picture 5" descr="http://www.iaac.org.mx/images/IAAC%20Org%20Chart%20English.jpg"/>
          <p:cNvPicPr>
            <a:picLocks noChangeAspect="1" noChangeArrowheads="1"/>
          </p:cNvPicPr>
          <p:nvPr/>
        </p:nvPicPr>
        <p:blipFill>
          <a:blip r:embed="rId5" cstate="print"/>
          <a:srcRect/>
          <a:stretch>
            <a:fillRect/>
          </a:stretch>
        </p:blipFill>
        <p:spPr bwMode="auto">
          <a:xfrm>
            <a:off x="611560" y="1457400"/>
            <a:ext cx="7956376" cy="5400600"/>
          </a:xfrm>
          <a:prstGeom prst="rect">
            <a:avLst/>
          </a:prstGeom>
          <a:noFill/>
        </p:spPr>
      </p:pic>
      <p:sp>
        <p:nvSpPr>
          <p:cNvPr id="196615" name="AutoShape 7" descr="data:image/jpeg;base64,/9j/4AAQSkZJRgABAQAAAQABAAD/2wCEAAkGBxISEhUUEhMWFBUXGB0ZGBgXGBgfGhgcGxwfFhofGxcZHCggGBonHhUZJzEiJSksLi4wFx8zODMsNyktLisBCgoKBQUFDgUFDisZExkrKysrKysrKysrKysrKysrKysrKysrKysrKysrKysrKysrKysrKysrKysrKysrKysrK//AABEIAFQAoAMBIgACEQEDEQH/xAAcAAACAQUBAAAAAAAAAAAAAAAABwYBAgQFCAP/xABCEAABAgMEBgcFBwEIAwAAAAABAgMABBEFEiExBgdBUXGRExQiMmGBoUJyscHRFSNSU4KS8NIzYqKjssLh8QhDc//EABQBAQAAAAAAAAAAAAAAAAAAAAD/xAAUEQEAAAAAAAAAAAAAAAAAAAAA/9oADAMBAAIRAxEAPwBwmbjPERJybxPExLEZDhAXR5TDt0Vj1jQ27O0WEDYKnif56wGb1yM5ly8AYjDhIbS5sUSOWXz5RsbAnL15HmPn8oDcwQQQBFjzl0ExfGlt+dulKBxPy+cBk9cjMl3byaxG6q6PpNl6n/POMywp2qyg7RUcR/PSA3sEEWOuBIKjgAKmAo88EjGMRU9GimLRK1E8hG6kbPoKuYndsH1MBXrkHXI2CUgZCkUUgHMAwGGme34xltOBQqI10/Zxzbz2p+keMk0+hQN3A54iAhj83irifjDKa7o4CErNTfaX7yviYdLHdTwHwgKuuBKSpRoAKk+AhcrnVPO4d5asBxOESLT+0+hl7gPadN0cBir5DziO6AM9K+VnutCv6lYD0BgJxaMhWXLac0p7PEfX5xC7GtO482a0BIB4HCGHfG8c4U+lTPQTK0DuntJ4Kx9DWAbUEarRi0usSza61NLqveGB/njG1gAmFvaNp9I6pQxqezwyESvTO0+gllEGil9hPnn6ViE6Fs9NMpr3W+2fLu+vwgGJ9njq/Rf3aeedecQOVtEtrSrIpOI+I+MMm+N45wr9NWehmVU7rgvjzwV6/GAaKTXERo9L5zo2QNq1U8hiflFuhNp9PLJxqpvsK8svSkaXWY+UmX3G/wD7PrAW6MDpX0jYkXj5ZepidwvdWz9553/5j/V/1DCgCCCCAIIIIDnOem+057yviY6Hle4n3R8I5YtKcot3H2l/Ex0tatqplZJT6sm2r3E0wHmaQCu1kW50s4pAPZZFwcc1etB5RFxPkZGnAxqrNS5NzCGgauPLoT4qNVK8sT5R0zL2YyhKUJbRRIAHZGQFN0Bz59on8R5mKGerma8THQ/Umvy0ftH0jV6U2EiYlHmkISFqQbhCRW8MU+ogIXqltr7x2XUcFC+jiMFcxTlDQjmDRzSDqsyy+cAhYKxtu5K9CeUdLTk6hppTyiLiUlZPgBWAVmtO278yllJwZTj7yqE8gBzMQwT1MjTgY1ExaLk0+pVKuvOVCf7yzgPUCOk7HsRphhtq4hVxASSUjEgYnLaawCE+0T+I8zFDPVzNeJjofqTX5aP2j6RiWxYrT7DjVxAvoKQbowJGBy2GkAtNVtt3Josk9l5NB7yakehVEo1ryxMqh0D+zXj7qhdPrdhHylprln0rIotlwFSdtUK7SfQiOlpphqclik9pp5vAjcoVBHjkYBTauLXDc6gKNA4CjzOKfUesOmOXbZl3pN9bLtUuNnMYV/CpJ3HMQ3tBdZjEwlLM0sNPgUvKwQ54hWSVeB8oBiQRRJBxGMCiBicICsELzTnWczK/dSqkPP17WZbQNtSCKq8AcNsR/RzWXaM5MtMNtsVWoVIQvspHeV39g+UAl7VmvvHhX21/6jDl166RdHKysok4ugOOe6gC6PNR/wAEQBzSl0qNZCzSScSZRONTnnDT1vNTMvdmWZaTfZACF9NLIWtv8JvHNvHyPHAIz/4/WT00w9NqHZZSEIOwrXirkkD98PiFNqk08S6rqj7DMutRKmyw2ENrOZBQO6vDPbDZgCCCLXFhIJUQABUk5ADOA5f1rWZ1K0nkAUbdPSo3UXiofuvc439uawQuwJdgLq84osub7jNCSfeCkDzO6LNM9ZDkzMqLEpKusp7LSpiXS44oVzFcUhRyTw2xINI7Fn5WRbmepWatwCsw2JNv7sHulJ9qntekBGtRlldany8oVRLJv/rVVKPgo+UdFwmtVOn6elMtMS7EuXVDo1y7SW0qVkEuJG07FeUOWAIIIIDmzXVZnVbRUsCiJhIcHvd1fqAfOGXqK0hEzIFkmrksq4fcVVTZ4d4fpMQ7WNrGLsyUS8vKvMs1SHJhlLl5XtFFe6jADxpXdDH1ZWa8iX6aYYlmHXgCEy7KW6IxKQsp7xxrTZXjAe2nugzNpIBJ6N9AIbdA3+yoe0mvLZHP2k2iM/IqImGCU/mNgrbP6gKj9QEP/SfWLIyRuqWp5z8tkBRHvEkJT5mIS5rdnZglMlZpWNt4qURxuJoOcAoJXSWYb/s5l1A3JcWByrFZrSeZdFHJl5Y3KcWRyrDMddtt9V42JJkna5LIJ5qXWPSWmrZlzfFhSgI9pthCTzSSYCBaO6J2hOkCXl1Xdq1i4gcVKz8gY6A1f6CNWYgm90r6wAtwigoMbqB7KanicK5CIW1rkmGVXJuzlNnclRSeIDiRXnE80V07kp/ssuFLlMWnBdX5YkK/STAJj7F7WW35x0VMMJcSpC0hSVCikkVBBzBELr7Fxy2wyYBHaV6EKkngpoq6MmragTeQRjQq2EbDG6se0bZmbwamEkppUKDYOO2hTiIaE9KIeQUOCqT/ACo3GIULIclXgpBxGR2KHj8xAY3VNIPzUf5X9MRrSG0LSUFy0w/eBwWEBFDtoVJHMQ0J+1iWh0eC1D9m/wA90aCxtGQ4u84OwDjX2ju+sBp9W2gyQoTb6QaYtJI2/jPy57oaCkgihFQcwdsCRTAYCKwCX040CEs50jCaMrOAH/rVu8Bu5bozbGtO13z0bUwCUgYLDYJGWZHaO+GvMMJcSULAUkihBiETNgqlnQpskUNUK+RgMXqmkH5qP8r+mNDb9o2om8w/MDtJooIuVodl5IqD9YZb1sHoapH3hwpsB38Ijdn6OdM5VdSK1Wo5mvjvMBHNXugaXVh99ILSD2EkYLUN4/CPUxKdZlruttJYZJSXQbyxgQkUFARkTXPwiZstJSkJSAEgUAGQEafSaxBMJSod9FaeIOY9IBW6CaFNzL6umFW2wFFOV4kmgJ3YGsOeUlW2khDaEoSBQJSAAPIRELAaMq4TdNFCihtwy/njEwZmEL7pB+PKA9YIIIDHm5Fp0UdbQ4BsWlKhyIjHZsOVQoKTLMpUDUENIBB3ggYGMiYnUIzPkMT6R5s2ihRom8T7pgDqid0ZkEEAR5vtBQxEUggMfqiN0ZaEACgwEEEBdBBBAEWPNhQoRFIIDF6ojdGW02EigEEEBfBBBAebjKVZgGPBUkjdFIIAEuPHnAZZPjzikEBemRRujIbbCcgBFIID/9k="/>
          <p:cNvSpPr>
            <a:spLocks noChangeAspect="1" noChangeArrowheads="1"/>
          </p:cNvSpPr>
          <p:nvPr/>
        </p:nvSpPr>
        <p:spPr bwMode="auto">
          <a:xfrm>
            <a:off x="155575" y="-479425"/>
            <a:ext cx="1905000" cy="100965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96617" name="AutoShape 9" descr="data:image/jpeg;base64,/9j/4AAQSkZJRgABAQAAAQABAAD/2wCEAAkGBxISEhUUEhMWFBUXGB0ZGBgXGBgfGhgcGxwfFhofGxcZHCggGBonHhUZJzEiJSksLi4wFx8zODMsNyktLisBCgoKBQUFDgUFDisZExkrKysrKysrKysrKysrKysrKysrKysrKysrKysrKysrKysrKysrKysrKysrKysrKysrK//AABEIAFQAoAMBIgACEQEDEQH/xAAcAAACAQUBAAAAAAAAAAAAAAAABwYBAgQFCAP/xABCEAABAgMEBgcFBwEIAwAAAAABAgMABBEFEiExBgdBUXGRExQiMmGBoUJyscHRFSNSU4KS8NIzYqKjssLh8QhDc//EABQBAQAAAAAAAAAAAAAAAAAAAAD/xAAUEQEAAAAAAAAAAAAAAAAAAAAA/9oADAMBAAIRAxEAPwBwmbjPERJybxPExLEZDhAXR5TDt0Vj1jQ27O0WEDYKnif56wGb1yM5ly8AYjDhIbS5sUSOWXz5RsbAnL15HmPn8oDcwQQQBFjzl0ExfGlt+dulKBxPy+cBk9cjMl3byaxG6q6PpNl6n/POMywp2qyg7RUcR/PSA3sEEWOuBIKjgAKmAo88EjGMRU9GimLRK1E8hG6kbPoKuYndsH1MBXrkHXI2CUgZCkUUgHMAwGGme34xltOBQqI10/Zxzbz2p+keMk0+hQN3A54iAhj83irifjDKa7o4CErNTfaX7yviYdLHdTwHwgKuuBKSpRoAKk+AhcrnVPO4d5asBxOESLT+0+hl7gPadN0cBir5DziO6AM9K+VnutCv6lYD0BgJxaMhWXLac0p7PEfX5xC7GtO482a0BIB4HCGHfG8c4U+lTPQTK0DuntJ4Kx9DWAbUEarRi0usSza61NLqveGB/njG1gAmFvaNp9I6pQxqezwyESvTO0+gllEGil9hPnn6ViE6Fs9NMpr3W+2fLu+vwgGJ9njq/Rf3aeedecQOVtEtrSrIpOI+I+MMm+N45wr9NWehmVU7rgvjzwV6/GAaKTXERo9L5zo2QNq1U8hiflFuhNp9PLJxqpvsK8svSkaXWY+UmX3G/wD7PrAW6MDpX0jYkXj5ZepidwvdWz9553/5j/V/1DCgCCCCAIIIIDnOem+057yviY6Hle4n3R8I5YtKcot3H2l/Ex0tatqplZJT6sm2r3E0wHmaQCu1kW50s4pAPZZFwcc1etB5RFxPkZGnAxqrNS5NzCGgauPLoT4qNVK8sT5R0zL2YyhKUJbRRIAHZGQFN0Bz59on8R5mKGerma8THQ/Umvy0ftH0jV6U2EiYlHmkISFqQbhCRW8MU+ogIXqltr7x2XUcFC+jiMFcxTlDQjmDRzSDqsyy+cAhYKxtu5K9CeUdLTk6hppTyiLiUlZPgBWAVmtO278yllJwZTj7yqE8gBzMQwT1MjTgY1ExaLk0+pVKuvOVCf7yzgPUCOk7HsRphhtq4hVxASSUjEgYnLaawCE+0T+I8zFDPVzNeJjofqTX5aP2j6RiWxYrT7DjVxAvoKQbowJGBy2GkAtNVtt3Josk9l5NB7yakehVEo1ryxMqh0D+zXj7qhdPrdhHylprln0rIotlwFSdtUK7SfQiOlpphqclik9pp5vAjcoVBHjkYBTauLXDc6gKNA4CjzOKfUesOmOXbZl3pN9bLtUuNnMYV/CpJ3HMQ3tBdZjEwlLM0sNPgUvKwQ54hWSVeB8oBiQRRJBxGMCiBicICsELzTnWczK/dSqkPP17WZbQNtSCKq8AcNsR/RzWXaM5MtMNtsVWoVIQvspHeV39g+UAl7VmvvHhX21/6jDl166RdHKysok4ugOOe6gC6PNR/wAEQBzSl0qNZCzSScSZRONTnnDT1vNTMvdmWZaTfZACF9NLIWtv8JvHNvHyPHAIz/4/WT00w9NqHZZSEIOwrXirkkD98PiFNqk08S6rqj7DMutRKmyw2ENrOZBQO6vDPbDZgCCCLXFhIJUQABUk5ADOA5f1rWZ1K0nkAUbdPSo3UXiofuvc439uawQuwJdgLq84osub7jNCSfeCkDzO6LNM9ZDkzMqLEpKusp7LSpiXS44oVzFcUhRyTw2xINI7Fn5WRbmepWatwCsw2JNv7sHulJ9qntekBGtRlldany8oVRLJv/rVVKPgo+UdFwmtVOn6elMtMS7EuXVDo1y7SW0qVkEuJG07FeUOWAIIIIDmzXVZnVbRUsCiJhIcHvd1fqAfOGXqK0hEzIFkmrksq4fcVVTZ4d4fpMQ7WNrGLsyUS8vKvMs1SHJhlLl5XtFFe6jADxpXdDH1ZWa8iX6aYYlmHXgCEy7KW6IxKQsp7xxrTZXjAe2nugzNpIBJ6N9AIbdA3+yoe0mvLZHP2k2iM/IqImGCU/mNgrbP6gKj9QEP/SfWLIyRuqWp5z8tkBRHvEkJT5mIS5rdnZglMlZpWNt4qURxuJoOcAoJXSWYb/s5l1A3JcWByrFZrSeZdFHJl5Y3KcWRyrDMddtt9V42JJkna5LIJ5qXWPSWmrZlzfFhSgI9pthCTzSSYCBaO6J2hOkCXl1Xdq1i4gcVKz8gY6A1f6CNWYgm90r6wAtwigoMbqB7KanicK5CIW1rkmGVXJuzlNnclRSeIDiRXnE80V07kp/ssuFLlMWnBdX5YkK/STAJj7F7WW35x0VMMJcSpC0hSVCikkVBBzBELr7Fxy2wyYBHaV6EKkngpoq6MmragTeQRjQq2EbDG6se0bZmbwamEkppUKDYOO2hTiIaE9KIeQUOCqT/ACo3GIULIclXgpBxGR2KHj8xAY3VNIPzUf5X9MRrSG0LSUFy0w/eBwWEBFDtoVJHMQ0J+1iWh0eC1D9m/wA90aCxtGQ4u84OwDjX2ju+sBp9W2gyQoTb6QaYtJI2/jPy57oaCkgihFQcwdsCRTAYCKwCX040CEs50jCaMrOAH/rVu8Bu5bozbGtO13z0bUwCUgYLDYJGWZHaO+GvMMJcSULAUkihBiETNgqlnQpskUNUK+RgMXqmkH5qP8r+mNDb9o2om8w/MDtJooIuVodl5IqD9YZb1sHoapH3hwpsB38Ijdn6OdM5VdSK1Wo5mvjvMBHNXugaXVh99ILSD2EkYLUN4/CPUxKdZlruttJYZJSXQbyxgQkUFARkTXPwiZstJSkJSAEgUAGQEafSaxBMJSod9FaeIOY9IBW6CaFNzL6umFW2wFFOV4kmgJ3YGsOeUlW2khDaEoSBQJSAAPIRELAaMq4TdNFCihtwy/njEwZmEL7pB+PKA9YIIIDHm5Fp0UdbQ4BsWlKhyIjHZsOVQoKTLMpUDUENIBB3ggYGMiYnUIzPkMT6R5s2ihRom8T7pgDqid0ZkEEAR5vtBQxEUggMfqiN0ZaEACgwEEEBdBBBAEWPNhQoRFIIDF6ojdGW02EigEEEBfBBBAebjKVZgGPBUkjdFIIAEuPHnAZZPjzikEBemRRujIbbCcgBFIID/9k="/>
          <p:cNvSpPr>
            <a:spLocks noChangeAspect="1" noChangeArrowheads="1"/>
          </p:cNvSpPr>
          <p:nvPr/>
        </p:nvSpPr>
        <p:spPr bwMode="auto">
          <a:xfrm>
            <a:off x="155575" y="-479425"/>
            <a:ext cx="1905000" cy="1009650"/>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96619" name="Picture 11" descr="http://www.ci-sa.com/imagenes/7042010-09_00_50.jpg"/>
          <p:cNvPicPr>
            <a:picLocks noChangeAspect="1" noChangeArrowheads="1"/>
          </p:cNvPicPr>
          <p:nvPr/>
        </p:nvPicPr>
        <p:blipFill>
          <a:blip r:embed="rId6" cstate="print"/>
          <a:srcRect/>
          <a:stretch>
            <a:fillRect/>
          </a:stretch>
        </p:blipFill>
        <p:spPr bwMode="auto">
          <a:xfrm>
            <a:off x="6660232" y="836712"/>
            <a:ext cx="2388772" cy="1791579"/>
          </a:xfrm>
          <a:prstGeom prst="rect">
            <a:avLst/>
          </a:prstGeom>
          <a:noFill/>
        </p:spPr>
      </p:pic>
    </p:spTree>
    <p:extLst>
      <p:ext uri="{BB962C8B-B14F-4D97-AF65-F5344CB8AC3E}">
        <p14:creationId xmlns:p14="http://schemas.microsoft.com/office/powerpoint/2010/main" xmlns="" val="38896720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6147" name="Rectangle 4"/>
          <p:cNvSpPr>
            <a:spLocks noChangeArrowheads="1"/>
          </p:cNvSpPr>
          <p:nvPr/>
        </p:nvSpPr>
        <p:spPr bwMode="auto">
          <a:xfrm>
            <a:off x="0" y="0"/>
            <a:ext cx="7162800" cy="809625"/>
          </a:xfrm>
          <a:prstGeom prst="rect">
            <a:avLst/>
          </a:prstGeom>
          <a:solidFill>
            <a:srgbClr val="00206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6148" name="Rectangle 80"/>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pPr eaLnBrk="0" hangingPunct="0"/>
            <a:endParaRPr lang="ru-RU"/>
          </a:p>
        </p:txBody>
      </p:sp>
      <p:graphicFrame>
        <p:nvGraphicFramePr>
          <p:cNvPr id="6150" name="Object 2"/>
          <p:cNvGraphicFramePr>
            <a:graphicFrameLocks noChangeAspect="1"/>
          </p:cNvGraphicFramePr>
          <p:nvPr/>
        </p:nvGraphicFramePr>
        <p:xfrm>
          <a:off x="76200" y="74613"/>
          <a:ext cx="762000" cy="658812"/>
        </p:xfrm>
        <a:graphic>
          <a:graphicData uri="http://schemas.openxmlformats.org/presentationml/2006/ole">
            <p:oleObj spid="_x0000_s194569" r:id="rId3" imgW="1800000" imgH="1543680" progId="">
              <p:embed/>
            </p:oleObj>
          </a:graphicData>
        </a:graphic>
      </p:graphicFrame>
      <p:sp>
        <p:nvSpPr>
          <p:cNvPr id="6151" name="Text Box 5"/>
          <p:cNvSpPr txBox="1">
            <a:spLocks noChangeArrowheads="1"/>
          </p:cNvSpPr>
          <p:nvPr/>
        </p:nvSpPr>
        <p:spPr bwMode="auto">
          <a:xfrm>
            <a:off x="838200" y="217488"/>
            <a:ext cx="63246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ru-RU" b="1" dirty="0" smtClean="0">
                <a:solidFill>
                  <a:schemeClr val="bg1"/>
                </a:solidFill>
                <a:latin typeface="Tahoma" pitchFamily="34" charset="0"/>
                <a:cs typeface="Tahoma" pitchFamily="34" charset="0"/>
              </a:rPr>
              <a:t>Структура </a:t>
            </a:r>
            <a:r>
              <a:rPr lang="en-US" b="1" dirty="0" smtClean="0">
                <a:solidFill>
                  <a:schemeClr val="bg1"/>
                </a:solidFill>
                <a:latin typeface="Tahoma" pitchFamily="34" charset="0"/>
                <a:cs typeface="Tahoma" pitchFamily="34" charset="0"/>
              </a:rPr>
              <a:t>AFRAC</a:t>
            </a:r>
            <a:endParaRPr lang="ru-RU" b="1" dirty="0">
              <a:solidFill>
                <a:schemeClr val="bg1"/>
              </a:solidFill>
              <a:latin typeface="Tahoma" pitchFamily="34" charset="0"/>
              <a:cs typeface="Tahoma" pitchFamily="34" charset="0"/>
            </a:endParaRPr>
          </a:p>
        </p:txBody>
      </p:sp>
      <p:grpSp>
        <p:nvGrpSpPr>
          <p:cNvPr id="2" name="Group 50"/>
          <p:cNvGrpSpPr>
            <a:grpSpLocks/>
          </p:cNvGrpSpPr>
          <p:nvPr/>
        </p:nvGrpSpPr>
        <p:grpSpPr bwMode="auto">
          <a:xfrm>
            <a:off x="8763000" y="152400"/>
            <a:ext cx="282575" cy="247413"/>
            <a:chOff x="4241" y="527"/>
            <a:chExt cx="681" cy="680"/>
          </a:xfrm>
          <a:solidFill>
            <a:schemeClr val="bg1"/>
          </a:solidFill>
        </p:grpSpPr>
        <p:sp>
          <p:nvSpPr>
            <p:cNvPr id="10"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1"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60" name="Номер слайда 59"/>
          <p:cNvSpPr>
            <a:spLocks noGrp="1"/>
          </p:cNvSpPr>
          <p:nvPr>
            <p:ph type="sldNum" sz="quarter" idx="12"/>
          </p:nvPr>
        </p:nvSpPr>
        <p:spPr/>
        <p:txBody>
          <a:bodyPr/>
          <a:lstStyle/>
          <a:p>
            <a:pPr>
              <a:defRPr/>
            </a:pPr>
            <a:fld id="{F2C69F50-0AC7-4AEE-87F2-53AF61D6BC6D}" type="slidenum">
              <a:rPr lang="ru-RU" smtClean="0"/>
              <a:pPr>
                <a:defRPr/>
              </a:pPr>
              <a:t>15</a:t>
            </a:fld>
            <a:endParaRPr lang="ru-RU"/>
          </a:p>
        </p:txBody>
      </p:sp>
      <p:sp>
        <p:nvSpPr>
          <p:cNvPr id="61"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pic>
        <p:nvPicPr>
          <p:cNvPr id="194595" name="Picture 35"/>
          <p:cNvPicPr>
            <a:picLocks noChangeAspect="1" noChangeArrowheads="1"/>
          </p:cNvPicPr>
          <p:nvPr/>
        </p:nvPicPr>
        <p:blipFill>
          <a:blip r:embed="rId4" cstate="print"/>
          <a:srcRect/>
          <a:stretch>
            <a:fillRect/>
          </a:stretch>
        </p:blipFill>
        <p:spPr bwMode="auto">
          <a:xfrm>
            <a:off x="179512" y="1124744"/>
            <a:ext cx="8712968" cy="5198839"/>
          </a:xfrm>
          <a:prstGeom prst="rect">
            <a:avLst/>
          </a:prstGeom>
          <a:noFill/>
          <a:ln w="9525">
            <a:noFill/>
            <a:miter lim="800000"/>
            <a:headEnd/>
            <a:tailEnd/>
          </a:ln>
        </p:spPr>
      </p:pic>
      <p:pic>
        <p:nvPicPr>
          <p:cNvPr id="194597" name="Picture 37" descr="http://www.intra-afrac.com/wp-content/themes/afrac_concept3/images/header-object.png"/>
          <p:cNvPicPr>
            <a:picLocks noChangeAspect="1" noChangeArrowheads="1"/>
          </p:cNvPicPr>
          <p:nvPr/>
        </p:nvPicPr>
        <p:blipFill>
          <a:blip r:embed="rId5" cstate="print"/>
          <a:srcRect/>
          <a:stretch>
            <a:fillRect/>
          </a:stretch>
        </p:blipFill>
        <p:spPr bwMode="auto">
          <a:xfrm>
            <a:off x="6588224" y="1124744"/>
            <a:ext cx="2381664" cy="864096"/>
          </a:xfrm>
          <a:prstGeom prst="rect">
            <a:avLst/>
          </a:prstGeom>
          <a:noFill/>
        </p:spPr>
      </p:pic>
    </p:spTree>
    <p:extLst>
      <p:ext uri="{BB962C8B-B14F-4D97-AF65-F5344CB8AC3E}">
        <p14:creationId xmlns:p14="http://schemas.microsoft.com/office/powerpoint/2010/main" xmlns="" val="22494312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E50D335E-E909-4076-9938-9041C4D94081}" type="slidenum">
              <a:rPr lang="ru-RU"/>
              <a:pPr>
                <a:defRPr/>
              </a:pPr>
              <a:t>16</a:t>
            </a:fld>
            <a:endParaRPr lang="ru-RU" dirty="0"/>
          </a:p>
        </p:txBody>
      </p:sp>
      <p:sp>
        <p:nvSpPr>
          <p:cNvPr id="11"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graphicFrame>
        <p:nvGraphicFramePr>
          <p:cNvPr id="4106" name="Object 10"/>
          <p:cNvGraphicFramePr>
            <a:graphicFrameLocks noChangeAspect="1"/>
          </p:cNvGraphicFramePr>
          <p:nvPr/>
        </p:nvGraphicFramePr>
        <p:xfrm>
          <a:off x="76200" y="63500"/>
          <a:ext cx="762000" cy="647700"/>
        </p:xfrm>
        <a:graphic>
          <a:graphicData uri="http://schemas.openxmlformats.org/presentationml/2006/ole">
            <p:oleObj spid="_x0000_s193555" r:id="rId4" imgW="1800000" imgH="1543680" progId="">
              <p:embed/>
            </p:oleObj>
          </a:graphicData>
        </a:graphic>
      </p:graphicFrame>
      <p:sp>
        <p:nvSpPr>
          <p:cNvPr id="16" name="Text Box 5"/>
          <p:cNvSpPr txBox="1">
            <a:spLocks noChangeArrowheads="1"/>
          </p:cNvSpPr>
          <p:nvPr/>
        </p:nvSpPr>
        <p:spPr bwMode="auto">
          <a:xfrm>
            <a:off x="914400" y="217488"/>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Структура</a:t>
            </a:r>
            <a:r>
              <a:rPr lang="en-US" dirty="0" smtClean="0"/>
              <a:t> </a:t>
            </a:r>
            <a:r>
              <a:rPr lang="en-US" b="1" dirty="0" smtClean="0">
                <a:solidFill>
                  <a:schemeClr val="bg1"/>
                </a:solidFill>
                <a:latin typeface="Tahoma" pitchFamily="34" charset="0"/>
                <a:cs typeface="Tahoma" pitchFamily="34" charset="0"/>
              </a:rPr>
              <a:t>SADCA</a:t>
            </a:r>
            <a:endParaRPr lang="ru-RU" b="1" dirty="0">
              <a:solidFill>
                <a:schemeClr val="bg1"/>
              </a:solidFill>
              <a:latin typeface="Tahoma" pitchFamily="34" charset="0"/>
              <a:cs typeface="Tahoma" pitchFamily="34" charset="0"/>
            </a:endParaRPr>
          </a:p>
        </p:txBody>
      </p:sp>
      <p:grpSp>
        <p:nvGrpSpPr>
          <p:cNvPr id="9" name="Group 50"/>
          <p:cNvGrpSpPr>
            <a:grpSpLocks/>
          </p:cNvGrpSpPr>
          <p:nvPr/>
        </p:nvGrpSpPr>
        <p:grpSpPr bwMode="auto">
          <a:xfrm>
            <a:off x="8763000" y="152400"/>
            <a:ext cx="282575" cy="247413"/>
            <a:chOff x="4241" y="527"/>
            <a:chExt cx="681" cy="680"/>
          </a:xfrm>
          <a:solidFill>
            <a:schemeClr val="bg1"/>
          </a:solidFill>
        </p:grpSpPr>
        <p:sp>
          <p:nvSpPr>
            <p:cNvPr id="10"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4"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15"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pic>
        <p:nvPicPr>
          <p:cNvPr id="193557" name="Picture 21" descr="http://www.sadca.org/graphics/structure.png"/>
          <p:cNvPicPr>
            <a:picLocks noChangeAspect="1" noChangeArrowheads="1"/>
          </p:cNvPicPr>
          <p:nvPr/>
        </p:nvPicPr>
        <p:blipFill>
          <a:blip r:embed="rId5" cstate="print"/>
          <a:srcRect/>
          <a:stretch>
            <a:fillRect/>
          </a:stretch>
        </p:blipFill>
        <p:spPr bwMode="auto">
          <a:xfrm>
            <a:off x="0" y="2132856"/>
            <a:ext cx="8847506" cy="3528392"/>
          </a:xfrm>
          <a:prstGeom prst="rect">
            <a:avLst/>
          </a:prstGeom>
          <a:noFill/>
        </p:spPr>
      </p:pic>
      <p:pic>
        <p:nvPicPr>
          <p:cNvPr id="193559" name="Picture 23" descr="http://www.sadca.org/images/SADCA-Logo.png"/>
          <p:cNvPicPr>
            <a:picLocks noChangeAspect="1" noChangeArrowheads="1"/>
          </p:cNvPicPr>
          <p:nvPr/>
        </p:nvPicPr>
        <p:blipFill>
          <a:blip r:embed="rId6" cstate="print"/>
          <a:srcRect/>
          <a:stretch>
            <a:fillRect/>
          </a:stretch>
        </p:blipFill>
        <p:spPr bwMode="auto">
          <a:xfrm>
            <a:off x="7164288" y="980728"/>
            <a:ext cx="1762125" cy="1781176"/>
          </a:xfrm>
          <a:prstGeom prst="rect">
            <a:avLst/>
          </a:prstGeom>
          <a:noFill/>
        </p:spPr>
      </p:pic>
    </p:spTree>
    <p:extLst>
      <p:ext uri="{BB962C8B-B14F-4D97-AF65-F5344CB8AC3E}">
        <p14:creationId xmlns:p14="http://schemas.microsoft.com/office/powerpoint/2010/main" xmlns="" val="963773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6148"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sp>
        <p:nvSpPr>
          <p:cNvPr id="6149" name="Rectangle 80"/>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eaLnBrk="0" hangingPunct="0"/>
            <a:endParaRPr lang="ru-RU"/>
          </a:p>
        </p:txBody>
      </p:sp>
      <p:graphicFrame>
        <p:nvGraphicFramePr>
          <p:cNvPr id="6151" name="Object 2"/>
          <p:cNvGraphicFramePr>
            <a:graphicFrameLocks noChangeAspect="1"/>
          </p:cNvGraphicFramePr>
          <p:nvPr/>
        </p:nvGraphicFramePr>
        <p:xfrm>
          <a:off x="76200" y="74613"/>
          <a:ext cx="762000" cy="658812"/>
        </p:xfrm>
        <a:graphic>
          <a:graphicData uri="http://schemas.openxmlformats.org/presentationml/2006/ole">
            <p:oleObj spid="_x0000_s195593" r:id="rId3" imgW="1800000" imgH="1543680" progId="">
              <p:embed/>
            </p:oleObj>
          </a:graphicData>
        </a:graphic>
      </p:graphicFrame>
      <p:sp>
        <p:nvSpPr>
          <p:cNvPr id="6152" name="Text Box 5"/>
          <p:cNvSpPr txBox="1">
            <a:spLocks noChangeArrowheads="1"/>
          </p:cNvSpPr>
          <p:nvPr/>
        </p:nvSpPr>
        <p:spPr bwMode="auto">
          <a:xfrm>
            <a:off x="838200" y="142852"/>
            <a:ext cx="6324600" cy="646331"/>
          </a:xfrm>
          <a:prstGeom prst="rect">
            <a:avLst/>
          </a:prstGeom>
          <a:noFill/>
          <a:ln w="9525">
            <a:noFill/>
            <a:miter lim="800000"/>
            <a:headEnd/>
            <a:tailEnd/>
          </a:ln>
        </p:spPr>
        <p:txBody>
          <a:bodyPr wrap="square">
            <a:spAutoFit/>
          </a:bodyPr>
          <a:lstStyle/>
          <a:p>
            <a:pPr eaLnBrk="0" hangingPunct="0"/>
            <a:r>
              <a:rPr lang="ru-RU" b="1" dirty="0" smtClean="0">
                <a:solidFill>
                  <a:schemeClr val="bg1"/>
                </a:solidFill>
                <a:latin typeface="Tahoma" pitchFamily="34" charset="0"/>
                <a:cs typeface="Tahoma" pitchFamily="34" charset="0"/>
              </a:rPr>
              <a:t>Структура создаваемой региональной организации по аккредитации</a:t>
            </a:r>
            <a:endParaRPr lang="ru-RU" b="1" dirty="0">
              <a:solidFill>
                <a:schemeClr val="bg1"/>
              </a:solidFill>
              <a:latin typeface="Tahoma" pitchFamily="34" charset="0"/>
              <a:cs typeface="Tahoma" pitchFamily="34" charset="0"/>
            </a:endParaRPr>
          </a:p>
        </p:txBody>
      </p:sp>
      <p:sp>
        <p:nvSpPr>
          <p:cNvPr id="3"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grpSp>
        <p:nvGrpSpPr>
          <p:cNvPr id="2" name="Group 50"/>
          <p:cNvGrpSpPr>
            <a:grpSpLocks/>
          </p:cNvGrpSpPr>
          <p:nvPr/>
        </p:nvGrpSpPr>
        <p:grpSpPr bwMode="auto">
          <a:xfrm>
            <a:off x="8763000" y="152400"/>
            <a:ext cx="282575" cy="247413"/>
            <a:chOff x="4241" y="527"/>
            <a:chExt cx="681" cy="680"/>
          </a:xfrm>
          <a:solidFill>
            <a:schemeClr val="bg1"/>
          </a:solidFill>
        </p:grpSpPr>
        <p:sp>
          <p:nvSpPr>
            <p:cNvPr id="10"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1"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60" name="Номер слайда 59"/>
          <p:cNvSpPr>
            <a:spLocks noGrp="1"/>
          </p:cNvSpPr>
          <p:nvPr>
            <p:ph type="sldNum" sz="quarter" idx="12"/>
          </p:nvPr>
        </p:nvSpPr>
        <p:spPr>
          <a:xfrm>
            <a:off x="7010400" y="6381750"/>
            <a:ext cx="2133600" cy="476250"/>
          </a:xfrm>
        </p:spPr>
        <p:txBody>
          <a:bodyPr/>
          <a:lstStyle/>
          <a:p>
            <a:pPr>
              <a:defRPr/>
            </a:pPr>
            <a:r>
              <a:rPr lang="ru-RU" dirty="0" smtClean="0"/>
              <a:t>4</a:t>
            </a:r>
            <a:endParaRPr lang="ru-RU" dirty="0"/>
          </a:p>
        </p:txBody>
      </p:sp>
      <p:sp>
        <p:nvSpPr>
          <p:cNvPr id="30" name="Rectangle 71"/>
          <p:cNvSpPr>
            <a:spLocks noChangeArrowheads="1"/>
          </p:cNvSpPr>
          <p:nvPr/>
        </p:nvSpPr>
        <p:spPr bwMode="auto">
          <a:xfrm>
            <a:off x="3275856" y="1484784"/>
            <a:ext cx="3106566" cy="637168"/>
          </a:xfrm>
          <a:prstGeom prst="rect">
            <a:avLst/>
          </a:prstGeom>
          <a:solidFill>
            <a:srgbClr val="FFFFFF"/>
          </a:solidFill>
          <a:ln w="31750">
            <a:solidFill>
              <a:srgbClr val="4F81BD"/>
            </a:solidFill>
            <a:miter lim="800000"/>
            <a:headEnd/>
            <a:tailEnd/>
          </a:ln>
        </p:spPr>
        <p:txBody>
          <a:bodyPr/>
          <a:lstStyle/>
          <a:p>
            <a:pPr algn="ctr" eaLnBrk="0" hangingPunct="0"/>
            <a:r>
              <a:rPr lang="ru-RU" sz="1200" b="1" dirty="0" smtClean="0">
                <a:latin typeface="Tahoma" pitchFamily="34" charset="0"/>
                <a:cs typeface="Tahoma" pitchFamily="34" charset="0"/>
              </a:rPr>
              <a:t>Генеральная </a:t>
            </a:r>
            <a:endParaRPr lang="ru-RU" sz="1200" dirty="0">
              <a:latin typeface="Tahoma" pitchFamily="34" charset="0"/>
              <a:cs typeface="Tahoma" pitchFamily="34" charset="0"/>
            </a:endParaRPr>
          </a:p>
          <a:p>
            <a:pPr algn="ctr" eaLnBrk="0" hangingPunct="0"/>
            <a:r>
              <a:rPr lang="ru-RU" sz="1200" b="1" dirty="0" smtClean="0">
                <a:latin typeface="Tahoma" pitchFamily="34" charset="0"/>
                <a:cs typeface="Tahoma" pitchFamily="34" charset="0"/>
              </a:rPr>
              <a:t>Ассамблея</a:t>
            </a:r>
            <a:endParaRPr lang="ru-RU" sz="1200" dirty="0">
              <a:latin typeface="Tahoma" pitchFamily="34" charset="0"/>
              <a:cs typeface="Tahoma" pitchFamily="34" charset="0"/>
            </a:endParaRPr>
          </a:p>
        </p:txBody>
      </p:sp>
      <p:sp>
        <p:nvSpPr>
          <p:cNvPr id="32" name="Rectangle 71"/>
          <p:cNvSpPr>
            <a:spLocks noChangeArrowheads="1"/>
          </p:cNvSpPr>
          <p:nvPr/>
        </p:nvSpPr>
        <p:spPr bwMode="auto">
          <a:xfrm>
            <a:off x="3275856" y="2420888"/>
            <a:ext cx="3106566" cy="637168"/>
          </a:xfrm>
          <a:prstGeom prst="rect">
            <a:avLst/>
          </a:prstGeom>
          <a:solidFill>
            <a:srgbClr val="FFFFFF"/>
          </a:solidFill>
          <a:ln w="31750">
            <a:solidFill>
              <a:srgbClr val="4F81BD"/>
            </a:solidFill>
            <a:miter lim="800000"/>
            <a:headEnd/>
            <a:tailEnd/>
          </a:ln>
        </p:spPr>
        <p:txBody>
          <a:bodyPr/>
          <a:lstStyle/>
          <a:p>
            <a:pPr algn="ctr" eaLnBrk="0" hangingPunct="0"/>
            <a:r>
              <a:rPr lang="ru-RU" sz="1200" b="1" dirty="0" smtClean="0">
                <a:latin typeface="Tahoma" pitchFamily="34" charset="0"/>
                <a:cs typeface="Tahoma" pitchFamily="34" charset="0"/>
              </a:rPr>
              <a:t>Исполнительный</a:t>
            </a:r>
          </a:p>
          <a:p>
            <a:pPr algn="ctr" eaLnBrk="0" hangingPunct="0"/>
            <a:r>
              <a:rPr lang="ru-RU" sz="1200" b="1" dirty="0" smtClean="0">
                <a:latin typeface="Tahoma" pitchFamily="34" charset="0"/>
                <a:cs typeface="Tahoma" pitchFamily="34" charset="0"/>
              </a:rPr>
              <a:t>комитет</a:t>
            </a:r>
          </a:p>
        </p:txBody>
      </p:sp>
      <p:sp>
        <p:nvSpPr>
          <p:cNvPr id="34" name="Rectangle 82"/>
          <p:cNvSpPr>
            <a:spLocks noChangeArrowheads="1"/>
          </p:cNvSpPr>
          <p:nvPr/>
        </p:nvSpPr>
        <p:spPr bwMode="auto">
          <a:xfrm>
            <a:off x="3995936" y="3501008"/>
            <a:ext cx="1656184" cy="792088"/>
          </a:xfrm>
          <a:prstGeom prst="rect">
            <a:avLst/>
          </a:prstGeom>
          <a:solidFill>
            <a:srgbClr val="FFFFFF"/>
          </a:solidFill>
          <a:ln w="31750">
            <a:solidFill>
              <a:srgbClr val="4F81BD"/>
            </a:solidFill>
            <a:miter lim="800000"/>
            <a:headEnd/>
            <a:tailEnd/>
          </a:ln>
        </p:spPr>
        <p:txBody>
          <a:bodyPr/>
          <a:lstStyle/>
          <a:p>
            <a:pPr algn="ctr" eaLnBrk="0" hangingPunct="0"/>
            <a:r>
              <a:rPr lang="ru-RU" sz="1100" b="1" dirty="0" smtClean="0">
                <a:latin typeface="Tahoma" pitchFamily="34" charset="0"/>
                <a:cs typeface="Tahoma" pitchFamily="34" charset="0"/>
              </a:rPr>
              <a:t>Департамент</a:t>
            </a:r>
          </a:p>
          <a:p>
            <a:pPr algn="ctr" eaLnBrk="0" hangingPunct="0"/>
            <a:r>
              <a:rPr lang="ru-RU" sz="1100" b="1" dirty="0" smtClean="0">
                <a:latin typeface="Tahoma" pitchFamily="34" charset="0"/>
                <a:cs typeface="Tahoma" pitchFamily="34" charset="0"/>
              </a:rPr>
              <a:t>по соглашению взаимного признания</a:t>
            </a:r>
            <a:endParaRPr lang="ru-RU" sz="1100" dirty="0">
              <a:latin typeface="Tahoma" pitchFamily="34" charset="0"/>
              <a:cs typeface="Tahoma" pitchFamily="34" charset="0"/>
            </a:endParaRPr>
          </a:p>
        </p:txBody>
      </p:sp>
      <p:sp>
        <p:nvSpPr>
          <p:cNvPr id="101" name="Rectangle 92"/>
          <p:cNvSpPr>
            <a:spLocks noChangeArrowheads="1"/>
          </p:cNvSpPr>
          <p:nvPr/>
        </p:nvSpPr>
        <p:spPr bwMode="auto">
          <a:xfrm>
            <a:off x="6732240" y="2780928"/>
            <a:ext cx="1279761" cy="398379"/>
          </a:xfrm>
          <a:prstGeom prst="rect">
            <a:avLst/>
          </a:prstGeom>
          <a:solidFill>
            <a:srgbClr val="FFFFFF"/>
          </a:solidFill>
          <a:ln w="31750">
            <a:solidFill>
              <a:srgbClr val="4F81BD"/>
            </a:solidFill>
            <a:miter lim="800000"/>
            <a:headEnd/>
            <a:tailEnd/>
          </a:ln>
        </p:spPr>
        <p:txBody>
          <a:bodyPr/>
          <a:lstStyle/>
          <a:p>
            <a:pPr algn="ctr" eaLnBrk="0" hangingPunct="0"/>
            <a:r>
              <a:rPr lang="ru-RU" sz="1200" b="1" dirty="0" smtClean="0">
                <a:latin typeface="Tahoma" pitchFamily="34" charset="0"/>
                <a:cs typeface="Tahoma" pitchFamily="34" charset="0"/>
              </a:rPr>
              <a:t>Секретариат</a:t>
            </a:r>
          </a:p>
        </p:txBody>
      </p:sp>
      <p:sp>
        <p:nvSpPr>
          <p:cNvPr id="102" name="Text Box 80"/>
          <p:cNvSpPr txBox="1">
            <a:spLocks noChangeArrowheads="1"/>
          </p:cNvSpPr>
          <p:nvPr/>
        </p:nvSpPr>
        <p:spPr bwMode="auto">
          <a:xfrm>
            <a:off x="1331640" y="2564904"/>
            <a:ext cx="1512168" cy="432048"/>
          </a:xfrm>
          <a:prstGeom prst="rect">
            <a:avLst/>
          </a:prstGeom>
          <a:solidFill>
            <a:srgbClr val="FFFFFF"/>
          </a:solidFill>
          <a:ln w="12700">
            <a:solidFill>
              <a:srgbClr val="4F81BD"/>
            </a:solidFill>
            <a:prstDash val="dash"/>
            <a:miter lim="800000"/>
            <a:headEnd/>
            <a:tailEnd/>
          </a:ln>
        </p:spPr>
        <p:txBody>
          <a:bodyPr lIns="0" rIns="0"/>
          <a:lstStyle/>
          <a:p>
            <a:pPr algn="ctr" eaLnBrk="0" hangingPunct="0"/>
            <a:r>
              <a:rPr lang="ru-RU" sz="1100" b="1" dirty="0" smtClean="0">
                <a:solidFill>
                  <a:srgbClr val="1F497D"/>
                </a:solidFill>
                <a:latin typeface="Tahoma" pitchFamily="34" charset="0"/>
                <a:cs typeface="Tahoma" pitchFamily="34" charset="0"/>
              </a:rPr>
              <a:t>Рабочие группы</a:t>
            </a:r>
            <a:endParaRPr lang="ru-RU" sz="2800" dirty="0">
              <a:latin typeface="Tahoma" pitchFamily="34" charset="0"/>
              <a:cs typeface="Tahoma" pitchFamily="34" charset="0"/>
            </a:endParaRPr>
          </a:p>
        </p:txBody>
      </p:sp>
      <p:sp>
        <p:nvSpPr>
          <p:cNvPr id="103" name="Rectangle 82"/>
          <p:cNvSpPr>
            <a:spLocks noChangeArrowheads="1"/>
          </p:cNvSpPr>
          <p:nvPr/>
        </p:nvSpPr>
        <p:spPr bwMode="auto">
          <a:xfrm>
            <a:off x="1331640" y="3429000"/>
            <a:ext cx="1656184" cy="792088"/>
          </a:xfrm>
          <a:prstGeom prst="rect">
            <a:avLst/>
          </a:prstGeom>
          <a:solidFill>
            <a:srgbClr val="FFFFFF"/>
          </a:solidFill>
          <a:ln w="31750">
            <a:solidFill>
              <a:srgbClr val="4F81BD"/>
            </a:solidFill>
            <a:miter lim="800000"/>
            <a:headEnd/>
            <a:tailEnd/>
          </a:ln>
        </p:spPr>
        <p:txBody>
          <a:bodyPr/>
          <a:lstStyle/>
          <a:p>
            <a:pPr algn="ctr" eaLnBrk="0" hangingPunct="0"/>
            <a:endParaRPr lang="ru-RU" sz="800" b="1" dirty="0" smtClean="0">
              <a:latin typeface="Tahoma" pitchFamily="34" charset="0"/>
              <a:cs typeface="Tahoma" pitchFamily="34" charset="0"/>
            </a:endParaRPr>
          </a:p>
          <a:p>
            <a:pPr algn="ctr" eaLnBrk="0" hangingPunct="0"/>
            <a:r>
              <a:rPr lang="ru-RU" sz="1100" b="1" dirty="0" smtClean="0">
                <a:latin typeface="Tahoma" pitchFamily="34" charset="0"/>
                <a:cs typeface="Tahoma" pitchFamily="34" charset="0"/>
              </a:rPr>
              <a:t>Департамент</a:t>
            </a:r>
          </a:p>
          <a:p>
            <a:pPr algn="ctr" eaLnBrk="0" hangingPunct="0"/>
            <a:r>
              <a:rPr lang="ru-RU" sz="1100" b="1" dirty="0" smtClean="0">
                <a:latin typeface="Tahoma" pitchFamily="34" charset="0"/>
                <a:cs typeface="Tahoma" pitchFamily="34" charset="0"/>
              </a:rPr>
              <a:t>оценки соответствия</a:t>
            </a:r>
            <a:endParaRPr lang="ru-RU" sz="1100" dirty="0">
              <a:latin typeface="Tahoma" pitchFamily="34" charset="0"/>
              <a:cs typeface="Tahoma" pitchFamily="34" charset="0"/>
            </a:endParaRPr>
          </a:p>
        </p:txBody>
      </p:sp>
      <p:sp>
        <p:nvSpPr>
          <p:cNvPr id="104" name="Rectangle 82"/>
          <p:cNvSpPr>
            <a:spLocks noChangeArrowheads="1"/>
          </p:cNvSpPr>
          <p:nvPr/>
        </p:nvSpPr>
        <p:spPr bwMode="auto">
          <a:xfrm>
            <a:off x="6660232" y="3501008"/>
            <a:ext cx="1656184" cy="792088"/>
          </a:xfrm>
          <a:prstGeom prst="rect">
            <a:avLst/>
          </a:prstGeom>
          <a:solidFill>
            <a:srgbClr val="FFFFFF"/>
          </a:solidFill>
          <a:ln w="31750">
            <a:solidFill>
              <a:srgbClr val="4F81BD"/>
            </a:solidFill>
            <a:miter lim="800000"/>
            <a:headEnd/>
            <a:tailEnd/>
          </a:ln>
        </p:spPr>
        <p:txBody>
          <a:bodyPr/>
          <a:lstStyle/>
          <a:p>
            <a:pPr algn="ctr" eaLnBrk="0" hangingPunct="0"/>
            <a:endParaRPr lang="ru-RU" sz="1100" b="1" dirty="0" smtClean="0">
              <a:latin typeface="Tahoma" pitchFamily="34" charset="0"/>
              <a:cs typeface="Tahoma" pitchFamily="34" charset="0"/>
            </a:endParaRPr>
          </a:p>
          <a:p>
            <a:pPr algn="ctr" eaLnBrk="0" hangingPunct="0"/>
            <a:r>
              <a:rPr lang="ru-RU" sz="1100" b="1" dirty="0" err="1" smtClean="0">
                <a:latin typeface="Tahoma" pitchFamily="34" charset="0"/>
                <a:cs typeface="Tahoma" pitchFamily="34" charset="0"/>
              </a:rPr>
              <a:t>АдминистартивныйДепартамент</a:t>
            </a:r>
            <a:endParaRPr lang="ru-RU" sz="1100" dirty="0">
              <a:latin typeface="Tahoma" pitchFamily="34" charset="0"/>
              <a:cs typeface="Tahoma" pitchFamily="34" charset="0"/>
            </a:endParaRPr>
          </a:p>
        </p:txBody>
      </p:sp>
      <p:sp>
        <p:nvSpPr>
          <p:cNvPr id="153" name="Rectangle 93"/>
          <p:cNvSpPr>
            <a:spLocks noChangeArrowheads="1"/>
          </p:cNvSpPr>
          <p:nvPr/>
        </p:nvSpPr>
        <p:spPr bwMode="auto">
          <a:xfrm>
            <a:off x="1475656" y="4581128"/>
            <a:ext cx="1359891" cy="467465"/>
          </a:xfrm>
          <a:prstGeom prst="rect">
            <a:avLst/>
          </a:prstGeom>
          <a:solidFill>
            <a:schemeClr val="bg1"/>
          </a:solidFill>
          <a:ln w="31750">
            <a:solidFill>
              <a:srgbClr val="4F81BD"/>
            </a:solidFill>
            <a:miter lim="800000"/>
            <a:headEnd/>
            <a:tailEnd/>
          </a:ln>
        </p:spPr>
        <p:txBody>
          <a:bodyPr/>
          <a:lstStyle/>
          <a:p>
            <a:pPr algn="ctr" eaLnBrk="0" hangingPunct="0"/>
            <a:r>
              <a:rPr lang="ru-RU" sz="900">
                <a:latin typeface="Tahoma" pitchFamily="34" charset="0"/>
                <a:cs typeface="Tahoma" pitchFamily="34" charset="0"/>
              </a:rPr>
              <a:t>Отдел оценки органов сертификации</a:t>
            </a:r>
            <a:endParaRPr lang="ru-RU" sz="2000">
              <a:latin typeface="Tahoma" pitchFamily="34" charset="0"/>
              <a:cs typeface="Tahoma" pitchFamily="34" charset="0"/>
            </a:endParaRPr>
          </a:p>
        </p:txBody>
      </p:sp>
      <p:sp>
        <p:nvSpPr>
          <p:cNvPr id="154" name="Rectangle 94"/>
          <p:cNvSpPr>
            <a:spLocks noChangeArrowheads="1"/>
          </p:cNvSpPr>
          <p:nvPr/>
        </p:nvSpPr>
        <p:spPr bwMode="auto">
          <a:xfrm>
            <a:off x="1475656" y="5301208"/>
            <a:ext cx="1358335" cy="398379"/>
          </a:xfrm>
          <a:prstGeom prst="rect">
            <a:avLst/>
          </a:prstGeom>
          <a:solidFill>
            <a:schemeClr val="bg1"/>
          </a:solidFill>
          <a:ln w="31750">
            <a:solidFill>
              <a:srgbClr val="4F81BD"/>
            </a:solidFill>
            <a:miter lim="800000"/>
            <a:headEnd/>
            <a:tailEnd/>
          </a:ln>
        </p:spPr>
        <p:txBody>
          <a:bodyPr/>
          <a:lstStyle/>
          <a:p>
            <a:pPr algn="ctr" eaLnBrk="0" hangingPunct="0"/>
            <a:r>
              <a:rPr lang="ru-RU" sz="900" dirty="0">
                <a:latin typeface="Tahoma" pitchFamily="34" charset="0"/>
                <a:cs typeface="Tahoma" pitchFamily="34" charset="0"/>
              </a:rPr>
              <a:t>Отдел оценки лабораторий</a:t>
            </a:r>
            <a:endParaRPr lang="ru-RU" sz="2000" dirty="0">
              <a:latin typeface="Tahoma" pitchFamily="34" charset="0"/>
              <a:cs typeface="Tahoma" pitchFamily="34" charset="0"/>
            </a:endParaRPr>
          </a:p>
        </p:txBody>
      </p:sp>
      <p:sp>
        <p:nvSpPr>
          <p:cNvPr id="155" name="Rectangle 94"/>
          <p:cNvSpPr>
            <a:spLocks noChangeArrowheads="1"/>
          </p:cNvSpPr>
          <p:nvPr/>
        </p:nvSpPr>
        <p:spPr bwMode="auto">
          <a:xfrm>
            <a:off x="1475656" y="5949280"/>
            <a:ext cx="1358335" cy="504056"/>
          </a:xfrm>
          <a:prstGeom prst="rect">
            <a:avLst/>
          </a:prstGeom>
          <a:solidFill>
            <a:schemeClr val="bg1"/>
          </a:solidFill>
          <a:ln w="31750">
            <a:solidFill>
              <a:srgbClr val="4F81BD"/>
            </a:solidFill>
            <a:miter lim="800000"/>
            <a:headEnd/>
            <a:tailEnd/>
          </a:ln>
        </p:spPr>
        <p:txBody>
          <a:bodyPr/>
          <a:lstStyle/>
          <a:p>
            <a:pPr algn="ctr" eaLnBrk="0" hangingPunct="0"/>
            <a:r>
              <a:rPr lang="ru-RU" sz="900" dirty="0">
                <a:latin typeface="Tahoma" pitchFamily="34" charset="0"/>
                <a:cs typeface="Tahoma" pitchFamily="34" charset="0"/>
              </a:rPr>
              <a:t>Отдел оценки </a:t>
            </a:r>
            <a:r>
              <a:rPr lang="ru-RU" sz="900" dirty="0" smtClean="0">
                <a:latin typeface="Tahoma" pitchFamily="34" charset="0"/>
                <a:cs typeface="Tahoma" pitchFamily="34" charset="0"/>
              </a:rPr>
              <a:t>органов по инспекции</a:t>
            </a:r>
            <a:endParaRPr lang="ru-RU" sz="2000" dirty="0">
              <a:latin typeface="Tahoma" pitchFamily="34" charset="0"/>
              <a:cs typeface="Tahoma" pitchFamily="34" charset="0"/>
            </a:endParaRPr>
          </a:p>
        </p:txBody>
      </p:sp>
      <p:sp>
        <p:nvSpPr>
          <p:cNvPr id="156" name="Rectangle 99"/>
          <p:cNvSpPr>
            <a:spLocks noChangeArrowheads="1"/>
          </p:cNvSpPr>
          <p:nvPr/>
        </p:nvSpPr>
        <p:spPr bwMode="auto">
          <a:xfrm>
            <a:off x="6781047" y="4509849"/>
            <a:ext cx="1462583" cy="575938"/>
          </a:xfrm>
          <a:prstGeom prst="rect">
            <a:avLst/>
          </a:prstGeom>
          <a:solidFill>
            <a:srgbClr val="FFFFFF"/>
          </a:solidFill>
          <a:ln w="31750">
            <a:solidFill>
              <a:srgbClr val="4F81BD"/>
            </a:solidFill>
            <a:miter lim="800000"/>
            <a:headEnd/>
            <a:tailEnd/>
          </a:ln>
        </p:spPr>
        <p:txBody>
          <a:bodyPr tIns="0" bIns="0"/>
          <a:lstStyle/>
          <a:p>
            <a:pPr algn="ctr" eaLnBrk="0" hangingPunct="0"/>
            <a:r>
              <a:rPr lang="ru-RU" sz="900" dirty="0" smtClean="0">
                <a:latin typeface="Tahoma" pitchFamily="34" charset="0"/>
                <a:cs typeface="Tahoma" pitchFamily="34" charset="0"/>
              </a:rPr>
              <a:t>Отдел международного сотрудничества  и  стратег. развития</a:t>
            </a:r>
            <a:endParaRPr lang="ru-RU" sz="2000" dirty="0">
              <a:latin typeface="Tahoma" pitchFamily="34" charset="0"/>
              <a:cs typeface="Tahoma" pitchFamily="34" charset="0"/>
            </a:endParaRPr>
          </a:p>
        </p:txBody>
      </p:sp>
      <p:sp>
        <p:nvSpPr>
          <p:cNvPr id="157" name="Rectangle 100"/>
          <p:cNvSpPr>
            <a:spLocks noChangeArrowheads="1"/>
          </p:cNvSpPr>
          <p:nvPr/>
        </p:nvSpPr>
        <p:spPr bwMode="auto">
          <a:xfrm>
            <a:off x="6781047" y="5261899"/>
            <a:ext cx="1462583" cy="543365"/>
          </a:xfrm>
          <a:prstGeom prst="rect">
            <a:avLst/>
          </a:prstGeom>
          <a:solidFill>
            <a:srgbClr val="FFFFFF"/>
          </a:solidFill>
          <a:ln w="31750">
            <a:solidFill>
              <a:srgbClr val="4F81BD"/>
            </a:solidFill>
            <a:miter lim="800000"/>
            <a:headEnd/>
            <a:tailEnd/>
          </a:ln>
        </p:spPr>
        <p:txBody>
          <a:bodyPr/>
          <a:lstStyle/>
          <a:p>
            <a:pPr algn="ctr" eaLnBrk="0" hangingPunct="0"/>
            <a:r>
              <a:rPr lang="ru-RU" sz="900" dirty="0" smtClean="0">
                <a:latin typeface="Tahoma" pitchFamily="34" charset="0"/>
                <a:cs typeface="Tahoma" pitchFamily="34" charset="0"/>
              </a:rPr>
              <a:t>Отдел обучения и развития </a:t>
            </a:r>
            <a:r>
              <a:rPr lang="ru-RU" sz="900" dirty="0">
                <a:latin typeface="Tahoma" pitchFamily="34" charset="0"/>
                <a:cs typeface="Tahoma" pitchFamily="34" charset="0"/>
              </a:rPr>
              <a:t>персонала</a:t>
            </a:r>
            <a:endParaRPr lang="ru-RU" sz="2000" dirty="0">
              <a:latin typeface="Tahoma" pitchFamily="34" charset="0"/>
              <a:cs typeface="Tahoma" pitchFamily="34" charset="0"/>
            </a:endParaRPr>
          </a:p>
        </p:txBody>
      </p:sp>
      <p:sp>
        <p:nvSpPr>
          <p:cNvPr id="158" name="Rectangle 102"/>
          <p:cNvSpPr>
            <a:spLocks noChangeArrowheads="1"/>
          </p:cNvSpPr>
          <p:nvPr/>
        </p:nvSpPr>
        <p:spPr bwMode="auto">
          <a:xfrm>
            <a:off x="6781047" y="5949280"/>
            <a:ext cx="1463361" cy="493938"/>
          </a:xfrm>
          <a:prstGeom prst="rect">
            <a:avLst/>
          </a:prstGeom>
          <a:solidFill>
            <a:srgbClr val="FFFFFF"/>
          </a:solidFill>
          <a:ln w="31750">
            <a:solidFill>
              <a:srgbClr val="4F81BD"/>
            </a:solidFill>
            <a:miter lim="800000"/>
            <a:headEnd/>
            <a:tailEnd/>
          </a:ln>
        </p:spPr>
        <p:txBody>
          <a:bodyPr/>
          <a:lstStyle/>
          <a:p>
            <a:pPr algn="ctr" eaLnBrk="0" hangingPunct="0"/>
            <a:r>
              <a:rPr lang="ru-RU" sz="900" dirty="0">
                <a:latin typeface="Tahoma" pitchFamily="34" charset="0"/>
                <a:cs typeface="Tahoma" pitchFamily="34" charset="0"/>
              </a:rPr>
              <a:t>Отдел</a:t>
            </a:r>
            <a:endParaRPr lang="ru-RU" sz="700" dirty="0">
              <a:latin typeface="Tahoma" pitchFamily="34" charset="0"/>
              <a:cs typeface="Tahoma" pitchFamily="34" charset="0"/>
            </a:endParaRPr>
          </a:p>
          <a:p>
            <a:pPr algn="ctr" eaLnBrk="0" hangingPunct="0"/>
            <a:r>
              <a:rPr lang="ru-RU" sz="900" dirty="0">
                <a:latin typeface="Tahoma" pitchFamily="34" charset="0"/>
                <a:cs typeface="Tahoma" pitchFamily="34" charset="0"/>
              </a:rPr>
              <a:t>информационных технологий</a:t>
            </a:r>
            <a:endParaRPr lang="ru-RU" sz="2000" dirty="0">
              <a:latin typeface="Tahoma" pitchFamily="34" charset="0"/>
              <a:cs typeface="Tahoma" pitchFamily="34" charset="0"/>
            </a:endParaRPr>
          </a:p>
        </p:txBody>
      </p:sp>
      <p:sp>
        <p:nvSpPr>
          <p:cNvPr id="159" name="Rectangle 92"/>
          <p:cNvSpPr>
            <a:spLocks noChangeArrowheads="1"/>
          </p:cNvSpPr>
          <p:nvPr/>
        </p:nvSpPr>
        <p:spPr bwMode="auto">
          <a:xfrm>
            <a:off x="6732240" y="2204864"/>
            <a:ext cx="1279761" cy="470387"/>
          </a:xfrm>
          <a:prstGeom prst="rect">
            <a:avLst/>
          </a:prstGeom>
          <a:solidFill>
            <a:srgbClr val="FFFFFF"/>
          </a:solidFill>
          <a:ln w="31750">
            <a:solidFill>
              <a:srgbClr val="4F81BD"/>
            </a:solidFill>
            <a:miter lim="800000"/>
            <a:headEnd/>
            <a:tailEnd/>
          </a:ln>
        </p:spPr>
        <p:txBody>
          <a:bodyPr/>
          <a:lstStyle/>
          <a:p>
            <a:pPr algn="ctr" eaLnBrk="0" hangingPunct="0"/>
            <a:r>
              <a:rPr lang="ru-RU" sz="1200" b="1" dirty="0" smtClean="0">
                <a:latin typeface="Tahoma" pitchFamily="34" charset="0"/>
                <a:cs typeface="Tahoma" pitchFamily="34" charset="0"/>
              </a:rPr>
              <a:t>Финансовый отдел</a:t>
            </a:r>
          </a:p>
        </p:txBody>
      </p:sp>
      <p:sp>
        <p:nvSpPr>
          <p:cNvPr id="160" name="Rectangle 100"/>
          <p:cNvSpPr>
            <a:spLocks noChangeArrowheads="1"/>
          </p:cNvSpPr>
          <p:nvPr/>
        </p:nvSpPr>
        <p:spPr bwMode="auto">
          <a:xfrm>
            <a:off x="4117529" y="4581128"/>
            <a:ext cx="1462583" cy="543365"/>
          </a:xfrm>
          <a:prstGeom prst="rect">
            <a:avLst/>
          </a:prstGeom>
          <a:solidFill>
            <a:srgbClr val="FFFFFF"/>
          </a:solidFill>
          <a:ln w="31750">
            <a:solidFill>
              <a:srgbClr val="4F81BD"/>
            </a:solidFill>
            <a:miter lim="800000"/>
            <a:headEnd/>
            <a:tailEnd/>
          </a:ln>
        </p:spPr>
        <p:txBody>
          <a:bodyPr/>
          <a:lstStyle/>
          <a:p>
            <a:pPr algn="ctr" eaLnBrk="0" hangingPunct="0"/>
            <a:r>
              <a:rPr lang="ru-RU" sz="900" dirty="0" smtClean="0">
                <a:latin typeface="Tahoma" pitchFamily="34" charset="0"/>
                <a:cs typeface="Tahoma" pitchFamily="34" charset="0"/>
              </a:rPr>
              <a:t>Отдел </a:t>
            </a:r>
          </a:p>
          <a:p>
            <a:pPr algn="ctr" eaLnBrk="0" hangingPunct="0"/>
            <a:r>
              <a:rPr lang="ru-RU" sz="900" dirty="0" smtClean="0">
                <a:latin typeface="Tahoma" pitchFamily="34" charset="0"/>
                <a:cs typeface="Tahoma" pitchFamily="34" charset="0"/>
              </a:rPr>
              <a:t>взаимной оценки</a:t>
            </a:r>
            <a:endParaRPr lang="ru-RU" sz="2000" dirty="0">
              <a:latin typeface="Tahoma" pitchFamily="34" charset="0"/>
              <a:cs typeface="Tahoma" pitchFamily="34" charset="0"/>
            </a:endParaRPr>
          </a:p>
        </p:txBody>
      </p:sp>
      <p:cxnSp>
        <p:nvCxnSpPr>
          <p:cNvPr id="162" name="Прямая соединительная линия 161"/>
          <p:cNvCxnSpPr>
            <a:stCxn id="30" idx="2"/>
            <a:endCxn id="32" idx="0"/>
          </p:cNvCxnSpPr>
          <p:nvPr/>
        </p:nvCxnSpPr>
        <p:spPr>
          <a:xfrm>
            <a:off x="4829139" y="2121952"/>
            <a:ext cx="0" cy="29893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5" name="Прямая соединительная линия 164"/>
          <p:cNvCxnSpPr>
            <a:stCxn id="32" idx="1"/>
            <a:endCxn id="102" idx="3"/>
          </p:cNvCxnSpPr>
          <p:nvPr/>
        </p:nvCxnSpPr>
        <p:spPr>
          <a:xfrm flipH="1">
            <a:off x="2843808" y="2739472"/>
            <a:ext cx="432048" cy="414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9" name="Прямая соединительная линия 168"/>
          <p:cNvCxnSpPr>
            <a:stCxn id="32" idx="3"/>
            <a:endCxn id="159" idx="1"/>
          </p:cNvCxnSpPr>
          <p:nvPr/>
        </p:nvCxnSpPr>
        <p:spPr>
          <a:xfrm flipV="1">
            <a:off x="6382422" y="2440058"/>
            <a:ext cx="349818" cy="2994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72" name="Прямая соединительная линия 171"/>
          <p:cNvCxnSpPr>
            <a:stCxn id="32" idx="3"/>
            <a:endCxn id="101" idx="1"/>
          </p:cNvCxnSpPr>
          <p:nvPr/>
        </p:nvCxnSpPr>
        <p:spPr>
          <a:xfrm>
            <a:off x="6382422" y="2739472"/>
            <a:ext cx="349818" cy="2406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74" name="Прямая соединительная линия 173"/>
          <p:cNvCxnSpPr>
            <a:stCxn id="32" idx="2"/>
            <a:endCxn id="34" idx="0"/>
          </p:cNvCxnSpPr>
          <p:nvPr/>
        </p:nvCxnSpPr>
        <p:spPr>
          <a:xfrm flipH="1">
            <a:off x="4824028" y="3058056"/>
            <a:ext cx="5111" cy="4429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Прямая соединительная линия 176"/>
          <p:cNvCxnSpPr>
            <a:stCxn id="32" idx="2"/>
            <a:endCxn id="103" idx="0"/>
          </p:cNvCxnSpPr>
          <p:nvPr/>
        </p:nvCxnSpPr>
        <p:spPr>
          <a:xfrm flipH="1">
            <a:off x="2159732" y="3058056"/>
            <a:ext cx="2669407" cy="3709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79" name="Прямая соединительная линия 178"/>
          <p:cNvCxnSpPr>
            <a:stCxn id="32" idx="2"/>
            <a:endCxn id="104" idx="0"/>
          </p:cNvCxnSpPr>
          <p:nvPr/>
        </p:nvCxnSpPr>
        <p:spPr>
          <a:xfrm>
            <a:off x="4829139" y="3058056"/>
            <a:ext cx="2659185" cy="4429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Прямая соединительная линия 180"/>
          <p:cNvCxnSpPr>
            <a:stCxn id="103" idx="1"/>
          </p:cNvCxnSpPr>
          <p:nvPr/>
        </p:nvCxnSpPr>
        <p:spPr>
          <a:xfrm flipH="1">
            <a:off x="755576" y="3825044"/>
            <a:ext cx="576064" cy="360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5" name="Прямая соединительная линия 184"/>
          <p:cNvCxnSpPr/>
          <p:nvPr/>
        </p:nvCxnSpPr>
        <p:spPr>
          <a:xfrm>
            <a:off x="755576" y="3861048"/>
            <a:ext cx="0" cy="23042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Прямая соединительная линия 187"/>
          <p:cNvCxnSpPr>
            <a:endCxn id="155" idx="1"/>
          </p:cNvCxnSpPr>
          <p:nvPr/>
        </p:nvCxnSpPr>
        <p:spPr>
          <a:xfrm>
            <a:off x="755576" y="6165304"/>
            <a:ext cx="720080" cy="360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0" name="Прямая соединительная линия 189"/>
          <p:cNvCxnSpPr>
            <a:endCxn id="154" idx="1"/>
          </p:cNvCxnSpPr>
          <p:nvPr/>
        </p:nvCxnSpPr>
        <p:spPr>
          <a:xfrm flipV="1">
            <a:off x="755576" y="5500398"/>
            <a:ext cx="720080" cy="168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2" name="Прямая соединительная линия 191"/>
          <p:cNvCxnSpPr>
            <a:stCxn id="153" idx="1"/>
          </p:cNvCxnSpPr>
          <p:nvPr/>
        </p:nvCxnSpPr>
        <p:spPr>
          <a:xfrm flipH="1" flipV="1">
            <a:off x="755576" y="4797152"/>
            <a:ext cx="720080" cy="17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96" name="Прямая соединительная линия 195"/>
          <p:cNvCxnSpPr>
            <a:stCxn id="34" idx="2"/>
            <a:endCxn id="160" idx="0"/>
          </p:cNvCxnSpPr>
          <p:nvPr/>
        </p:nvCxnSpPr>
        <p:spPr>
          <a:xfrm>
            <a:off x="4824028" y="4293096"/>
            <a:ext cx="24793"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8" name="Прямая соединительная линия 197"/>
          <p:cNvCxnSpPr/>
          <p:nvPr/>
        </p:nvCxnSpPr>
        <p:spPr>
          <a:xfrm>
            <a:off x="8676456" y="3933056"/>
            <a:ext cx="0" cy="2232248"/>
          </a:xfrm>
          <a:prstGeom prst="line">
            <a:avLst/>
          </a:prstGeom>
        </p:spPr>
        <p:style>
          <a:lnRef idx="1">
            <a:schemeClr val="accent1"/>
          </a:lnRef>
          <a:fillRef idx="0">
            <a:schemeClr val="accent1"/>
          </a:fillRef>
          <a:effectRef idx="0">
            <a:schemeClr val="accent1"/>
          </a:effectRef>
          <a:fontRef idx="minor">
            <a:schemeClr val="tx1"/>
          </a:fontRef>
        </p:style>
      </p:cxnSp>
      <p:cxnSp>
        <p:nvCxnSpPr>
          <p:cNvPr id="200" name="Прямая соединительная линия 199"/>
          <p:cNvCxnSpPr>
            <a:stCxn id="104" idx="3"/>
          </p:cNvCxnSpPr>
          <p:nvPr/>
        </p:nvCxnSpPr>
        <p:spPr>
          <a:xfrm>
            <a:off x="8316416" y="3897052"/>
            <a:ext cx="360040" cy="360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3" name="Прямая соединительная линия 202"/>
          <p:cNvCxnSpPr>
            <a:stCxn id="156" idx="3"/>
          </p:cNvCxnSpPr>
          <p:nvPr/>
        </p:nvCxnSpPr>
        <p:spPr>
          <a:xfrm flipV="1">
            <a:off x="8243630" y="4797152"/>
            <a:ext cx="432826" cy="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5" name="Прямая соединительная линия 204"/>
          <p:cNvCxnSpPr>
            <a:stCxn id="157" idx="3"/>
          </p:cNvCxnSpPr>
          <p:nvPr/>
        </p:nvCxnSpPr>
        <p:spPr>
          <a:xfrm flipV="1">
            <a:off x="8243630" y="5517232"/>
            <a:ext cx="432826" cy="163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7" name="Прямая соединительная линия 206"/>
          <p:cNvCxnSpPr>
            <a:stCxn id="158" idx="3"/>
          </p:cNvCxnSpPr>
          <p:nvPr/>
        </p:nvCxnSpPr>
        <p:spPr>
          <a:xfrm flipV="1">
            <a:off x="8244408" y="6165304"/>
            <a:ext cx="432048" cy="3094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065772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002060"/>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2" name="Rectangle 2"/>
          <p:cNvSpPr>
            <a:spLocks noChangeArrowheads="1"/>
          </p:cNvSpPr>
          <p:nvPr/>
        </p:nvSpPr>
        <p:spPr bwMode="auto">
          <a:xfrm>
            <a:off x="6248400" y="1752600"/>
            <a:ext cx="2895600" cy="1371600"/>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fontAlgn="auto">
              <a:spcBef>
                <a:spcPts val="0"/>
              </a:spcBef>
              <a:spcAft>
                <a:spcPts val="0"/>
              </a:spcAft>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43014" name="Rectangle 4"/>
          <p:cNvSpPr>
            <a:spLocks noChangeArrowheads="1"/>
          </p:cNvSpPr>
          <p:nvPr/>
        </p:nvSpPr>
        <p:spPr bwMode="auto">
          <a:xfrm>
            <a:off x="0" y="2116138"/>
            <a:ext cx="7696200" cy="1219200"/>
          </a:xfrm>
          <a:prstGeom prst="rect">
            <a:avLst/>
          </a:prstGeom>
          <a:solidFill>
            <a:srgbClr val="002060"/>
          </a:solidFill>
          <a:ln w="9525">
            <a:noFill/>
            <a:miter lim="800000"/>
            <a:headEnd/>
            <a:tailEnd/>
          </a:ln>
        </p:spPr>
        <p:txBody>
          <a:bodyPr wrap="none" anchor="ctr"/>
          <a:lstStyle/>
          <a:p>
            <a:endParaRPr lang="en-US"/>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26DD07A7-EF1E-42BC-BD8D-445141E5856C}" type="slidenum">
              <a:rPr lang="ru-RU"/>
              <a:pPr>
                <a:defRPr/>
              </a:pPr>
              <a:t>18</a:t>
            </a:fld>
            <a:endParaRPr lang="ru-RU" dirty="0"/>
          </a:p>
        </p:txBody>
      </p:sp>
      <p:sp>
        <p:nvSpPr>
          <p:cNvPr id="14" name="Прямоугольник 13"/>
          <p:cNvSpPr/>
          <p:nvPr/>
        </p:nvSpPr>
        <p:spPr>
          <a:xfrm>
            <a:off x="1143000" y="285750"/>
            <a:ext cx="7858125" cy="461963"/>
          </a:xfrm>
          <a:prstGeom prst="rect">
            <a:avLst/>
          </a:prstGeom>
          <a:noFill/>
        </p:spPr>
        <p:txBody>
          <a:bodyPr>
            <a:spAutoFit/>
          </a:bodyPr>
          <a:lstStyle/>
          <a:p>
            <a:pPr algn="ctr" fontAlgn="auto">
              <a:spcBef>
                <a:spcPts val="0"/>
              </a:spcBef>
              <a:spcAft>
                <a:spcPts val="0"/>
              </a:spcAft>
              <a:defRPr/>
            </a:pPr>
            <a:endParaRPr lang="ru-RU" sz="2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mn-lt"/>
            </a:endParaRPr>
          </a:p>
        </p:txBody>
      </p:sp>
      <p:sp>
        <p:nvSpPr>
          <p:cNvPr id="57" name="Равнобедренный треугольник 56"/>
          <p:cNvSpPr/>
          <p:nvPr/>
        </p:nvSpPr>
        <p:spPr>
          <a:xfrm>
            <a:off x="4071938" y="2214563"/>
            <a:ext cx="1357312" cy="1000125"/>
          </a:xfrm>
          <a:prstGeom prs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aphicFrame>
        <p:nvGraphicFramePr>
          <p:cNvPr id="43011" name="Object 3"/>
          <p:cNvGraphicFramePr>
            <a:graphicFrameLocks noChangeAspect="1"/>
          </p:cNvGraphicFramePr>
          <p:nvPr/>
        </p:nvGraphicFramePr>
        <p:xfrm>
          <a:off x="76200" y="2197100"/>
          <a:ext cx="1209675" cy="1104900"/>
        </p:xfrm>
        <a:graphic>
          <a:graphicData uri="http://schemas.openxmlformats.org/presentationml/2006/ole">
            <p:oleObj spid="_x0000_s43037" r:id="rId4" imgW="1800000" imgH="1543680" progId="">
              <p:embed/>
            </p:oleObj>
          </a:graphicData>
        </a:graphic>
      </p:graphicFrame>
      <p:grpSp>
        <p:nvGrpSpPr>
          <p:cNvPr id="15" name="Group 50"/>
          <p:cNvGrpSpPr>
            <a:grpSpLocks/>
          </p:cNvGrpSpPr>
          <p:nvPr/>
        </p:nvGrpSpPr>
        <p:grpSpPr bwMode="auto">
          <a:xfrm>
            <a:off x="7718425" y="1905000"/>
            <a:ext cx="511175" cy="457200"/>
            <a:chOff x="4241" y="527"/>
            <a:chExt cx="681" cy="680"/>
          </a:xfrm>
          <a:solidFill>
            <a:schemeClr val="bg1"/>
          </a:solidFill>
        </p:grpSpPr>
        <p:sp>
          <p:nvSpPr>
            <p:cNvPr id="16"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fontAlgn="auto">
                <a:spcBef>
                  <a:spcPts val="0"/>
                </a:spcBef>
                <a:spcAft>
                  <a:spcPts val="0"/>
                </a:spcAft>
                <a:defRPr/>
              </a:pPr>
              <a:endParaRPr lang="en-US">
                <a:solidFill>
                  <a:srgbClr val="002060"/>
                </a:solidFill>
                <a:latin typeface="+mn-lt"/>
              </a:endParaRPr>
            </a:p>
          </p:txBody>
        </p:sp>
        <p:sp>
          <p:nvSpPr>
            <p:cNvPr id="18"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fontAlgn="auto">
                <a:spcBef>
                  <a:spcPts val="0"/>
                </a:spcBef>
                <a:spcAft>
                  <a:spcPts val="0"/>
                </a:spcAft>
                <a:defRPr/>
              </a:pPr>
              <a:endParaRPr lang="en-US">
                <a:solidFill>
                  <a:srgbClr val="002060"/>
                </a:solidFill>
                <a:latin typeface="+mn-lt"/>
              </a:endParaRPr>
            </a:p>
          </p:txBody>
        </p:sp>
      </p:grpSp>
      <p:sp>
        <p:nvSpPr>
          <p:cNvPr id="43019" name="Text Box 5"/>
          <p:cNvSpPr txBox="1">
            <a:spLocks noChangeArrowheads="1"/>
          </p:cNvSpPr>
          <p:nvPr/>
        </p:nvSpPr>
        <p:spPr bwMode="auto">
          <a:xfrm>
            <a:off x="-500063" y="2500313"/>
            <a:ext cx="6324601" cy="461962"/>
          </a:xfrm>
          <a:prstGeom prst="rect">
            <a:avLst/>
          </a:prstGeom>
          <a:noFill/>
          <a:ln w="9525">
            <a:noFill/>
            <a:miter lim="800000"/>
            <a:headEnd/>
            <a:tailEnd/>
          </a:ln>
        </p:spPr>
        <p:txBody>
          <a:bodyPr>
            <a:spAutoFit/>
          </a:bodyPr>
          <a:lstStyle/>
          <a:p>
            <a:pPr algn="r"/>
            <a:r>
              <a:rPr lang="ru-RU" sz="2400" b="1">
                <a:solidFill>
                  <a:schemeClr val="bg1"/>
                </a:solidFill>
                <a:latin typeface="Tahoma" pitchFamily="34" charset="0"/>
                <a:cs typeface="Tahoma" pitchFamily="34" charset="0"/>
              </a:rPr>
              <a:t>СПАСИБО ЗА ВНИМАНИЕ!</a:t>
            </a:r>
          </a:p>
        </p:txBody>
      </p:sp>
      <p:pic>
        <p:nvPicPr>
          <p:cNvPr id="43020" name="Picture 4" descr="C:\Users\d.balabaeva\Desktop\для межд\11.jpg"/>
          <p:cNvPicPr>
            <a:picLocks noChangeAspect="1" noChangeArrowheads="1"/>
          </p:cNvPicPr>
          <p:nvPr/>
        </p:nvPicPr>
        <p:blipFill>
          <a:blip r:embed="rId5" cstate="print"/>
          <a:srcRect/>
          <a:stretch>
            <a:fillRect/>
          </a:stretch>
        </p:blipFill>
        <p:spPr bwMode="auto">
          <a:xfrm>
            <a:off x="3478213" y="3349625"/>
            <a:ext cx="2816225" cy="21431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FF71F485-243E-4EAD-95A9-77C1DEBA36B7}" type="slidenum">
              <a:rPr lang="ru-RU"/>
              <a:pPr>
                <a:defRPr/>
              </a:pPr>
              <a:t>2</a:t>
            </a:fld>
            <a:endParaRPr lang="ru-RU" dirty="0"/>
          </a:p>
        </p:txBody>
      </p:sp>
      <p:sp>
        <p:nvSpPr>
          <p:cNvPr id="5130"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graphicFrame>
        <p:nvGraphicFramePr>
          <p:cNvPr id="5123" name="Object 3"/>
          <p:cNvGraphicFramePr>
            <a:graphicFrameLocks noChangeAspect="1"/>
          </p:cNvGraphicFramePr>
          <p:nvPr/>
        </p:nvGraphicFramePr>
        <p:xfrm>
          <a:off x="76200" y="63500"/>
          <a:ext cx="762000" cy="647700"/>
        </p:xfrm>
        <a:graphic>
          <a:graphicData uri="http://schemas.openxmlformats.org/presentationml/2006/ole">
            <p:oleObj spid="_x0000_s216066" r:id="rId4" imgW="1800000" imgH="1543680" progId="">
              <p:embed/>
            </p:oleObj>
          </a:graphicData>
        </a:graphic>
      </p:graphicFrame>
      <p:sp>
        <p:nvSpPr>
          <p:cNvPr id="5131" name="Text Box 5"/>
          <p:cNvSpPr txBox="1">
            <a:spLocks noChangeArrowheads="1"/>
          </p:cNvSpPr>
          <p:nvPr/>
        </p:nvSpPr>
        <p:spPr bwMode="auto">
          <a:xfrm>
            <a:off x="838200" y="239713"/>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Организационно-правовая форма </a:t>
            </a:r>
            <a:endParaRPr lang="ru-RU" b="1" dirty="0">
              <a:solidFill>
                <a:schemeClr val="bg1"/>
              </a:solidFill>
              <a:latin typeface="Tahoma" pitchFamily="34" charset="0"/>
              <a:cs typeface="Tahoma" pitchFamily="34" charset="0"/>
            </a:endParaRPr>
          </a:p>
        </p:txBody>
      </p:sp>
      <p:grpSp>
        <p:nvGrpSpPr>
          <p:cNvPr id="2" name="Group 50"/>
          <p:cNvGrpSpPr>
            <a:grpSpLocks/>
          </p:cNvGrpSpPr>
          <p:nvPr/>
        </p:nvGrpSpPr>
        <p:grpSpPr bwMode="auto">
          <a:xfrm>
            <a:off x="8763000" y="152400"/>
            <a:ext cx="282575" cy="247413"/>
            <a:chOff x="4241" y="527"/>
            <a:chExt cx="681" cy="680"/>
          </a:xfrm>
          <a:solidFill>
            <a:schemeClr val="bg1"/>
          </a:solidFill>
        </p:grpSpPr>
        <p:sp>
          <p:nvSpPr>
            <p:cNvPr id="12"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4"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15"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sp>
        <p:nvSpPr>
          <p:cNvPr id="16" name="Прямоугольник 15"/>
          <p:cNvSpPr/>
          <p:nvPr/>
        </p:nvSpPr>
        <p:spPr>
          <a:xfrm>
            <a:off x="395536" y="980728"/>
            <a:ext cx="8352928" cy="4708981"/>
          </a:xfrm>
          <a:prstGeom prst="rect">
            <a:avLst/>
          </a:prstGeom>
        </p:spPr>
        <p:txBody>
          <a:bodyPr wrap="square">
            <a:spAutoFit/>
          </a:bodyPr>
          <a:lstStyle/>
          <a:p>
            <a:pPr algn="just"/>
            <a:r>
              <a:rPr lang="ru-RU" dirty="0" smtClean="0"/>
              <a:t>	</a:t>
            </a:r>
            <a:r>
              <a:rPr lang="ru-RU" sz="2000" dirty="0" smtClean="0"/>
              <a:t>Гражданский кодекс Республики Казахстан (РК) дает определение некоммерческой организации  («НКО») как организации, не имеющей извлечение дохода в качестве основной цели своей деятельности и не распределяющей полученный чистый доход между участниками. ГК определяет коммерческую организацию, как организацию, преследующую извлечение дохода в качестве основной цели своей деятельности.</a:t>
            </a:r>
          </a:p>
          <a:p>
            <a:pPr algn="just"/>
            <a:r>
              <a:rPr lang="ru-RU" sz="2000" dirty="0" smtClean="0"/>
              <a:t>	Отличиями между НКО и коммерческими организациями являются: </a:t>
            </a:r>
          </a:p>
          <a:p>
            <a:pPr algn="just"/>
            <a:r>
              <a:rPr lang="ru-RU" sz="2000" dirty="0" smtClean="0">
                <a:solidFill>
                  <a:srgbClr val="0070C0"/>
                </a:solidFill>
              </a:rPr>
              <a:t>(1) наличие у НКО целей деятельности, отличных от цели извлечения прибыли; </a:t>
            </a:r>
          </a:p>
          <a:p>
            <a:pPr algn="just"/>
            <a:r>
              <a:rPr lang="ru-RU" sz="2000" dirty="0" smtClean="0">
                <a:solidFill>
                  <a:srgbClr val="0070C0"/>
                </a:solidFill>
              </a:rPr>
              <a:t>(2) извлечение дохода не может  являться  основной целью деятельности для НКО; </a:t>
            </a:r>
          </a:p>
          <a:p>
            <a:pPr algn="just"/>
            <a:r>
              <a:rPr lang="ru-RU" sz="2000" dirty="0" smtClean="0">
                <a:solidFill>
                  <a:srgbClr val="0070C0"/>
                </a:solidFill>
              </a:rPr>
              <a:t>(3)  запрет на распределение чистого дохода между участниками  НКО. </a:t>
            </a:r>
            <a:endParaRPr lang="ru-RU" sz="2000" dirty="0">
              <a:solidFill>
                <a:srgbClr val="0070C0"/>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FF71F485-243E-4EAD-95A9-77C1DEBA36B7}" type="slidenum">
              <a:rPr lang="ru-RU"/>
              <a:pPr>
                <a:defRPr/>
              </a:pPr>
              <a:t>3</a:t>
            </a:fld>
            <a:endParaRPr lang="ru-RU" dirty="0"/>
          </a:p>
        </p:txBody>
      </p:sp>
      <p:sp>
        <p:nvSpPr>
          <p:cNvPr id="5130"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graphicFrame>
        <p:nvGraphicFramePr>
          <p:cNvPr id="5123" name="Object 3"/>
          <p:cNvGraphicFramePr>
            <a:graphicFrameLocks noChangeAspect="1"/>
          </p:cNvGraphicFramePr>
          <p:nvPr/>
        </p:nvGraphicFramePr>
        <p:xfrm>
          <a:off x="76200" y="63500"/>
          <a:ext cx="762000" cy="647700"/>
        </p:xfrm>
        <a:graphic>
          <a:graphicData uri="http://schemas.openxmlformats.org/presentationml/2006/ole">
            <p:oleObj spid="_x0000_s217090" r:id="rId4" imgW="1800000" imgH="1543680" progId="">
              <p:embed/>
            </p:oleObj>
          </a:graphicData>
        </a:graphic>
      </p:graphicFrame>
      <p:sp>
        <p:nvSpPr>
          <p:cNvPr id="5131" name="Text Box 5"/>
          <p:cNvSpPr txBox="1">
            <a:spLocks noChangeArrowheads="1"/>
          </p:cNvSpPr>
          <p:nvPr/>
        </p:nvSpPr>
        <p:spPr bwMode="auto">
          <a:xfrm>
            <a:off x="838200" y="239713"/>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Организационно-правовая форма </a:t>
            </a:r>
            <a:endParaRPr lang="ru-RU" b="1" dirty="0">
              <a:solidFill>
                <a:schemeClr val="bg1"/>
              </a:solidFill>
              <a:latin typeface="Tahoma" pitchFamily="34" charset="0"/>
              <a:cs typeface="Tahoma" pitchFamily="34" charset="0"/>
            </a:endParaRPr>
          </a:p>
        </p:txBody>
      </p:sp>
      <p:grpSp>
        <p:nvGrpSpPr>
          <p:cNvPr id="2" name="Group 50"/>
          <p:cNvGrpSpPr>
            <a:grpSpLocks/>
          </p:cNvGrpSpPr>
          <p:nvPr/>
        </p:nvGrpSpPr>
        <p:grpSpPr bwMode="auto">
          <a:xfrm>
            <a:off x="8763000" y="152400"/>
            <a:ext cx="282575" cy="247413"/>
            <a:chOff x="4241" y="527"/>
            <a:chExt cx="681" cy="680"/>
          </a:xfrm>
          <a:solidFill>
            <a:schemeClr val="bg1"/>
          </a:solidFill>
        </p:grpSpPr>
        <p:sp>
          <p:nvSpPr>
            <p:cNvPr id="12"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4"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15"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sp>
        <p:nvSpPr>
          <p:cNvPr id="17" name="Прямоугольник 16"/>
          <p:cNvSpPr/>
          <p:nvPr/>
        </p:nvSpPr>
        <p:spPr>
          <a:xfrm>
            <a:off x="179512" y="1196752"/>
            <a:ext cx="8677472" cy="5078313"/>
          </a:xfrm>
          <a:prstGeom prst="rect">
            <a:avLst/>
          </a:prstGeom>
        </p:spPr>
        <p:txBody>
          <a:bodyPr wrap="square">
            <a:spAutoFit/>
          </a:bodyPr>
          <a:lstStyle/>
          <a:p>
            <a:pPr algn="just"/>
            <a:r>
              <a:rPr lang="ru-RU" dirty="0" smtClean="0"/>
              <a:t>	В соответствии с законодательством  РК  НКО  могут создаваться только в определенных организационно-правовых формах.</a:t>
            </a:r>
          </a:p>
          <a:p>
            <a:pPr algn="just"/>
            <a:r>
              <a:rPr lang="ru-RU" dirty="0" smtClean="0"/>
              <a:t>	В качестве таковых в Законе «О некоммерческих организациях» указываются:</a:t>
            </a:r>
          </a:p>
          <a:p>
            <a:pPr algn="just"/>
            <a:r>
              <a:rPr lang="ru-RU" dirty="0" smtClean="0"/>
              <a:t>	учреждения</a:t>
            </a:r>
          </a:p>
          <a:p>
            <a:pPr algn="just"/>
            <a:r>
              <a:rPr lang="ru-RU" dirty="0" smtClean="0"/>
              <a:t>	общественные объединения</a:t>
            </a:r>
          </a:p>
          <a:p>
            <a:pPr algn="just"/>
            <a:r>
              <a:rPr lang="ru-RU" dirty="0" smtClean="0"/>
              <a:t>	фонды</a:t>
            </a:r>
          </a:p>
          <a:p>
            <a:pPr algn="just"/>
            <a:r>
              <a:rPr lang="ru-RU" dirty="0" smtClean="0"/>
              <a:t>	религиозные объединения</a:t>
            </a:r>
          </a:p>
          <a:p>
            <a:pPr algn="just"/>
            <a:r>
              <a:rPr lang="ru-RU" dirty="0" smtClean="0"/>
              <a:t>	</a:t>
            </a:r>
            <a:r>
              <a:rPr lang="ru-RU" b="1" u="sng" dirty="0" smtClean="0">
                <a:solidFill>
                  <a:srgbClr val="0070C0"/>
                </a:solidFill>
              </a:rPr>
              <a:t>ассоциации (союзы) юридических лиц</a:t>
            </a:r>
          </a:p>
          <a:p>
            <a:pPr algn="just"/>
            <a:r>
              <a:rPr lang="ru-RU" dirty="0" smtClean="0"/>
              <a:t>	потребительские </a:t>
            </a:r>
          </a:p>
          <a:p>
            <a:pPr algn="just"/>
            <a:r>
              <a:rPr lang="ru-RU" dirty="0" smtClean="0"/>
              <a:t>	кооперативы</a:t>
            </a:r>
          </a:p>
          <a:p>
            <a:pPr algn="just"/>
            <a:r>
              <a:rPr lang="ru-RU" dirty="0" smtClean="0"/>
              <a:t>	некоммерческие акционерные общества</a:t>
            </a:r>
          </a:p>
          <a:p>
            <a:pPr algn="just"/>
            <a:r>
              <a:rPr lang="ru-RU" dirty="0" smtClean="0"/>
              <a:t>	кооперативы собственников квартир</a:t>
            </a:r>
          </a:p>
          <a:p>
            <a:pPr algn="just"/>
            <a:r>
              <a:rPr lang="ru-RU" dirty="0" smtClean="0"/>
              <a:t>	нотариальные палаты</a:t>
            </a:r>
          </a:p>
          <a:p>
            <a:pPr algn="just"/>
            <a:r>
              <a:rPr lang="ru-RU" dirty="0" smtClean="0"/>
              <a:t>	коллегии адвокатов</a:t>
            </a:r>
          </a:p>
          <a:p>
            <a:pPr algn="just"/>
            <a:r>
              <a:rPr lang="ru-RU" dirty="0" smtClean="0"/>
              <a:t>	палаты аудиторов</a:t>
            </a:r>
          </a:p>
          <a:p>
            <a:pPr algn="just"/>
            <a:r>
              <a:rPr lang="ru-RU" dirty="0" smtClean="0"/>
              <a:t>	торгово-промышленные палаты.</a:t>
            </a:r>
          </a:p>
          <a:p>
            <a:pPr algn="just"/>
            <a:r>
              <a:rPr lang="ru-RU" dirty="0" smtClean="0"/>
              <a:t>	</a:t>
            </a:r>
            <a:endParaRPr lang="ru-RU"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FF71F485-243E-4EAD-95A9-77C1DEBA36B7}" type="slidenum">
              <a:rPr lang="ru-RU"/>
              <a:pPr>
                <a:defRPr/>
              </a:pPr>
              <a:t>4</a:t>
            </a:fld>
            <a:endParaRPr lang="ru-RU" dirty="0"/>
          </a:p>
        </p:txBody>
      </p:sp>
      <p:sp>
        <p:nvSpPr>
          <p:cNvPr id="5130"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graphicFrame>
        <p:nvGraphicFramePr>
          <p:cNvPr id="5123" name="Object 3"/>
          <p:cNvGraphicFramePr>
            <a:graphicFrameLocks noChangeAspect="1"/>
          </p:cNvGraphicFramePr>
          <p:nvPr/>
        </p:nvGraphicFramePr>
        <p:xfrm>
          <a:off x="76200" y="63500"/>
          <a:ext cx="762000" cy="647700"/>
        </p:xfrm>
        <a:graphic>
          <a:graphicData uri="http://schemas.openxmlformats.org/presentationml/2006/ole">
            <p:oleObj spid="_x0000_s219138" r:id="rId4" imgW="1800000" imgH="1543680" progId="">
              <p:embed/>
            </p:oleObj>
          </a:graphicData>
        </a:graphic>
      </p:graphicFrame>
      <p:sp>
        <p:nvSpPr>
          <p:cNvPr id="5131" name="Text Box 5"/>
          <p:cNvSpPr txBox="1">
            <a:spLocks noChangeArrowheads="1"/>
          </p:cNvSpPr>
          <p:nvPr/>
        </p:nvSpPr>
        <p:spPr bwMode="auto">
          <a:xfrm>
            <a:off x="838200" y="239713"/>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Организационно-правовая форма </a:t>
            </a:r>
            <a:endParaRPr lang="ru-RU" b="1" dirty="0">
              <a:solidFill>
                <a:schemeClr val="bg1"/>
              </a:solidFill>
              <a:latin typeface="Tahoma" pitchFamily="34" charset="0"/>
              <a:cs typeface="Tahoma" pitchFamily="34" charset="0"/>
            </a:endParaRPr>
          </a:p>
        </p:txBody>
      </p:sp>
      <p:grpSp>
        <p:nvGrpSpPr>
          <p:cNvPr id="2" name="Group 50"/>
          <p:cNvGrpSpPr>
            <a:grpSpLocks/>
          </p:cNvGrpSpPr>
          <p:nvPr/>
        </p:nvGrpSpPr>
        <p:grpSpPr bwMode="auto">
          <a:xfrm>
            <a:off x="8763000" y="152400"/>
            <a:ext cx="282575" cy="247413"/>
            <a:chOff x="4241" y="527"/>
            <a:chExt cx="681" cy="680"/>
          </a:xfrm>
          <a:solidFill>
            <a:schemeClr val="bg1"/>
          </a:solidFill>
        </p:grpSpPr>
        <p:sp>
          <p:nvSpPr>
            <p:cNvPr id="12"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4"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15"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sp>
        <p:nvSpPr>
          <p:cNvPr id="21" name="TextBox 20"/>
          <p:cNvSpPr txBox="1"/>
          <p:nvPr/>
        </p:nvSpPr>
        <p:spPr>
          <a:xfrm>
            <a:off x="251520" y="620688"/>
            <a:ext cx="8568952" cy="5970865"/>
          </a:xfrm>
          <a:prstGeom prst="rect">
            <a:avLst/>
          </a:prstGeom>
          <a:noFill/>
        </p:spPr>
        <p:txBody>
          <a:bodyPr wrap="square" rtlCol="0">
            <a:spAutoFit/>
          </a:bodyPr>
          <a:lstStyle/>
          <a:p>
            <a:endParaRPr lang="ru-RU" dirty="0" smtClean="0"/>
          </a:p>
          <a:p>
            <a:pPr algn="just"/>
            <a:r>
              <a:rPr lang="ru-RU" sz="1000" dirty="0" smtClean="0"/>
              <a:t>	</a:t>
            </a:r>
            <a:r>
              <a:rPr lang="ru-RU" sz="1300" dirty="0" smtClean="0"/>
              <a:t>Объединение  индивидуальных предпринимателей и (или)  юридических лиц в форме ассоциации (союза)  С 2007 года в Казахстане индивидуальные предприниматели и (или) юридические лица в целях координации их предпринимательской деятельности, а также представления и защиты общих интересов могут создавать ассоциации (союзы), что является достижением на пути создания благоприятного законодательства в отношении НКО в Казахстане.  До  этого момента юридические и физические лица в Казахстане не могли объединяться в организационно-правовую форму, попадающую под понятие «некоммерческой организации для целей налогообложения» по статье 134 Кодекса РК «О налогах и других обязательных платежах в бюджет»  (НК РК),  и имеющими право на значительные налоговые льготы.  </a:t>
            </a:r>
          </a:p>
          <a:p>
            <a:pPr algn="just"/>
            <a:r>
              <a:rPr lang="ru-RU" sz="1300" dirty="0" smtClean="0"/>
              <a:t>	Закон  РК «О некоммерческих организациях»  более подробно регулирует разновидность этой организационно-правовой формы, когда в ассоциацию (союз) объединяются исключительно юридические лица:   «Коммерческие организации в целях координации их предпринимательской  деятельности, представления и защиты общих имущественных и иных интересов могут по договору между собой, а также совместно с некоммерческими организациями создавать объединения в форме ассоциаций (союзов). Некоммерческие организации могут добровольно объединяться в ассоциации (союзы) этих организаций».</a:t>
            </a:r>
          </a:p>
          <a:p>
            <a:pPr algn="just"/>
            <a:r>
              <a:rPr lang="ru-RU" sz="1300" dirty="0" smtClean="0"/>
              <a:t>	Учредителями ассоциации (союза) могут выступить два и  более  индивидуальных предпринимателя и (или)  юридических лица. Законодательство не предусматривает ограничений по видам юридических лиц, которые могут объединяться друг с другом и с индивидуальными предпринимателями, например, могут объединяться коммерческие и некоммерческие организации, казахстанские и иностранные юридические лица. </a:t>
            </a:r>
          </a:p>
          <a:p>
            <a:pPr algn="just"/>
            <a:r>
              <a:rPr lang="ru-RU" sz="1300" dirty="0" smtClean="0"/>
              <a:t>	Казахстанское законодательство  и практика  не проводят четкого различия между «ассоциацией» или «союзом». И то, и другое рассматривается в качестве разновидностей объединений индивидуальных предпринимателей и (или) юридических лиц. Следует лишь отметить, что согласно общепринятым правилам толкования понятий ассоциацией называют объединение лиц одного рода деятельности, а союзом  –    объединение для каких-либо совместных целей . Следовательно, для ассоциации доминирующим признаком является однотипный состав участников, а для союза  –  общность целей объединения. Поэтому на практике можно исходить из того, что, как правило, ассоциации создаются по признакам организационной общности, а  союзы  –  по территориальному и иным признакам. </a:t>
            </a:r>
            <a:endParaRPr lang="ru-RU" sz="13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FF71F485-243E-4EAD-95A9-77C1DEBA36B7}" type="slidenum">
              <a:rPr lang="ru-RU"/>
              <a:pPr>
                <a:defRPr/>
              </a:pPr>
              <a:t>5</a:t>
            </a:fld>
            <a:endParaRPr lang="ru-RU" dirty="0"/>
          </a:p>
        </p:txBody>
      </p:sp>
      <p:sp>
        <p:nvSpPr>
          <p:cNvPr id="5130"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graphicFrame>
        <p:nvGraphicFramePr>
          <p:cNvPr id="5123" name="Object 3"/>
          <p:cNvGraphicFramePr>
            <a:graphicFrameLocks noChangeAspect="1"/>
          </p:cNvGraphicFramePr>
          <p:nvPr/>
        </p:nvGraphicFramePr>
        <p:xfrm>
          <a:off x="76200" y="63500"/>
          <a:ext cx="762000" cy="647700"/>
        </p:xfrm>
        <a:graphic>
          <a:graphicData uri="http://schemas.openxmlformats.org/presentationml/2006/ole">
            <p:oleObj spid="_x0000_s218114" r:id="rId4" imgW="1800000" imgH="1543680" progId="">
              <p:embed/>
            </p:oleObj>
          </a:graphicData>
        </a:graphic>
      </p:graphicFrame>
      <p:sp>
        <p:nvSpPr>
          <p:cNvPr id="5131" name="Text Box 5"/>
          <p:cNvSpPr txBox="1">
            <a:spLocks noChangeArrowheads="1"/>
          </p:cNvSpPr>
          <p:nvPr/>
        </p:nvSpPr>
        <p:spPr bwMode="auto">
          <a:xfrm>
            <a:off x="838200" y="239713"/>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Организационно-правовая форма </a:t>
            </a:r>
            <a:endParaRPr lang="ru-RU" b="1" dirty="0">
              <a:solidFill>
                <a:schemeClr val="bg1"/>
              </a:solidFill>
              <a:latin typeface="Tahoma" pitchFamily="34" charset="0"/>
              <a:cs typeface="Tahoma" pitchFamily="34" charset="0"/>
            </a:endParaRPr>
          </a:p>
        </p:txBody>
      </p:sp>
      <p:grpSp>
        <p:nvGrpSpPr>
          <p:cNvPr id="2" name="Group 50"/>
          <p:cNvGrpSpPr>
            <a:grpSpLocks/>
          </p:cNvGrpSpPr>
          <p:nvPr/>
        </p:nvGrpSpPr>
        <p:grpSpPr bwMode="auto">
          <a:xfrm>
            <a:off x="8763000" y="152400"/>
            <a:ext cx="282575" cy="247413"/>
            <a:chOff x="4241" y="527"/>
            <a:chExt cx="681" cy="680"/>
          </a:xfrm>
          <a:solidFill>
            <a:schemeClr val="bg1"/>
          </a:solidFill>
        </p:grpSpPr>
        <p:sp>
          <p:nvSpPr>
            <p:cNvPr id="12"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4"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15"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sp>
        <p:nvSpPr>
          <p:cNvPr id="18" name="TextBox 17"/>
          <p:cNvSpPr txBox="1"/>
          <p:nvPr/>
        </p:nvSpPr>
        <p:spPr>
          <a:xfrm>
            <a:off x="179512" y="836712"/>
            <a:ext cx="8784976" cy="5847755"/>
          </a:xfrm>
          <a:prstGeom prst="rect">
            <a:avLst/>
          </a:prstGeom>
          <a:noFill/>
        </p:spPr>
        <p:txBody>
          <a:bodyPr wrap="square" rtlCol="0">
            <a:spAutoFit/>
          </a:bodyPr>
          <a:lstStyle/>
          <a:p>
            <a:pPr algn="just"/>
            <a:r>
              <a:rPr lang="ru-RU" sz="1000" dirty="0" smtClean="0"/>
              <a:t>	</a:t>
            </a:r>
            <a:r>
              <a:rPr lang="ru-RU" sz="1300" dirty="0" smtClean="0"/>
              <a:t>Ассоциации (союзы) могут  устанавливать порядок приема и исключения из членов в своих уставных документах. При этом  прием </a:t>
            </a:r>
            <a:r>
              <a:rPr lang="ru-RU" sz="1300" dirty="0" err="1" smtClean="0"/>
              <a:t>и-или</a:t>
            </a:r>
            <a:r>
              <a:rPr lang="ru-RU" sz="1300" dirty="0" smtClean="0"/>
              <a:t> исключение членов не требуют внесения изменений и, ответственно,  государственной  перерегистрации  изменений в учредительных  документов. Для вступления нового члена в ассоциацию  (союз) юридических лиц  требуется согласие членов ассоциации  (союза). Однако закон не устанавливает необходимости согласия всех членов ассоциации  (союза)  на вступление нового члена, также как не оговаривается форма, в которой должно быть выражено это согласие. Очевидно, что эти вопросы могут регламентироваться учредительными документами самих объединений. За членами ассоциации (союза) сохраняется право по своему усмотрению выйти из ассоциации (союза)  юридических лиц  по окончании финансового года, если учредительными документами не предусмотрено иное. </a:t>
            </a:r>
          </a:p>
          <a:p>
            <a:pPr algn="just"/>
            <a:r>
              <a:rPr lang="ru-RU" sz="1300" dirty="0" smtClean="0"/>
              <a:t>	Ассоциация (союз) не отвечает по долгам своих членов, но члены ассоциации (союза) несут субсидиарную ответственность  по ее обязательствам в размере и в порядке, предусмотренных учредительными документами ассоциации (союза).  Для ассоциаций (союзов) юридических лиц предусмотрен специальных порядок, при котором  член ассоциации (союза) несет субсидиарную ответственность по ее обязательствам, возникшим до его выхода из ассоциации, пропорционально своему взносу в течение двух лет с момента выхода. Обязательство субсидиарной ответственности членов вытекает из того обстоятельства, что, как правило, деятельность ассоциации (союза)  финансируется </a:t>
            </a:r>
            <a:r>
              <a:rPr lang="ru-RU" sz="1300" dirty="0" err="1" smtClean="0"/>
              <a:t>еѐ </a:t>
            </a:r>
            <a:r>
              <a:rPr lang="ru-RU" sz="1300" dirty="0" smtClean="0"/>
              <a:t>членами.  </a:t>
            </a:r>
          </a:p>
          <a:p>
            <a:pPr algn="just"/>
            <a:r>
              <a:rPr lang="ru-RU" sz="1300" dirty="0" smtClean="0"/>
              <a:t>	Вступление в ассоциацию (союз) не </a:t>
            </a:r>
            <a:r>
              <a:rPr lang="ru-RU" sz="1300" dirty="0" err="1" smtClean="0"/>
              <a:t>влечѐт </a:t>
            </a:r>
            <a:r>
              <a:rPr lang="ru-RU" sz="1300" dirty="0" smtClean="0"/>
              <a:t>за собой изменения в содержании правоспособности членов. Они сохраняют свою самостоятельность, за исключением полномочий, добровольно переданных объединению.    </a:t>
            </a:r>
          </a:p>
          <a:p>
            <a:pPr algn="just"/>
            <a:r>
              <a:rPr lang="ru-RU" sz="1300" dirty="0" smtClean="0"/>
              <a:t>	Пункт 7 статьи 18 Закона  РК  «О некоммерческих организациях» устанавливает обязательные признаки, касающиеся наименования объединения  юридических лиц  и служащие его индивидуализации. Наименование объединения должно включать слова </a:t>
            </a:r>
          </a:p>
          <a:p>
            <a:pPr algn="just"/>
            <a:r>
              <a:rPr lang="ru-RU" sz="1300" dirty="0" smtClean="0"/>
              <a:t>«ассоциация» или «союз», а также указание на основной  предмет деятельности членов объединения, например, «Ассоциация банков», «Союз неправительственных организаций города Алматы».  </a:t>
            </a:r>
          </a:p>
          <a:p>
            <a:pPr algn="just"/>
            <a:r>
              <a:rPr lang="ru-RU" sz="1300" dirty="0" smtClean="0"/>
              <a:t>	Следует отметить, что объединение индивидуальных предпринимателей и (или) юридических лиц на сегодня гораздо менее регламентировано законодательством, чем его частный случай, когда объединяются исключительно юридические лица, что делает базовую  форму более удобной и приспосабливаемой под  потребности  объединяющихся  субъектов.  </a:t>
            </a:r>
          </a:p>
          <a:p>
            <a:r>
              <a:rPr lang="ru-RU" sz="1000" dirty="0" smtClean="0"/>
              <a:t> </a:t>
            </a:r>
            <a:endParaRPr lang="ru-RU" sz="10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FF71F485-243E-4EAD-95A9-77C1DEBA36B7}" type="slidenum">
              <a:rPr lang="ru-RU"/>
              <a:pPr>
                <a:defRPr/>
              </a:pPr>
              <a:t>6</a:t>
            </a:fld>
            <a:endParaRPr lang="ru-RU" dirty="0"/>
          </a:p>
        </p:txBody>
      </p:sp>
      <p:sp>
        <p:nvSpPr>
          <p:cNvPr id="5130"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graphicFrame>
        <p:nvGraphicFramePr>
          <p:cNvPr id="5123" name="Object 3"/>
          <p:cNvGraphicFramePr>
            <a:graphicFrameLocks noChangeAspect="1"/>
          </p:cNvGraphicFramePr>
          <p:nvPr/>
        </p:nvGraphicFramePr>
        <p:xfrm>
          <a:off x="76200" y="63500"/>
          <a:ext cx="762000" cy="647700"/>
        </p:xfrm>
        <a:graphic>
          <a:graphicData uri="http://schemas.openxmlformats.org/presentationml/2006/ole">
            <p:oleObj spid="_x0000_s220162" r:id="rId4" imgW="1800000" imgH="1543680" progId="">
              <p:embed/>
            </p:oleObj>
          </a:graphicData>
        </a:graphic>
      </p:graphicFrame>
      <p:sp>
        <p:nvSpPr>
          <p:cNvPr id="5131" name="Text Box 5"/>
          <p:cNvSpPr txBox="1">
            <a:spLocks noChangeArrowheads="1"/>
          </p:cNvSpPr>
          <p:nvPr/>
        </p:nvSpPr>
        <p:spPr bwMode="auto">
          <a:xfrm>
            <a:off x="838200" y="239713"/>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Организационно-правовая форма </a:t>
            </a:r>
            <a:endParaRPr lang="ru-RU" b="1" dirty="0">
              <a:solidFill>
                <a:schemeClr val="bg1"/>
              </a:solidFill>
              <a:latin typeface="Tahoma" pitchFamily="34" charset="0"/>
              <a:cs typeface="Tahoma" pitchFamily="34" charset="0"/>
            </a:endParaRPr>
          </a:p>
        </p:txBody>
      </p:sp>
      <p:grpSp>
        <p:nvGrpSpPr>
          <p:cNvPr id="2" name="Group 50"/>
          <p:cNvGrpSpPr>
            <a:grpSpLocks/>
          </p:cNvGrpSpPr>
          <p:nvPr/>
        </p:nvGrpSpPr>
        <p:grpSpPr bwMode="auto">
          <a:xfrm>
            <a:off x="8763000" y="152400"/>
            <a:ext cx="282575" cy="247413"/>
            <a:chOff x="4241" y="527"/>
            <a:chExt cx="681" cy="680"/>
          </a:xfrm>
          <a:solidFill>
            <a:schemeClr val="bg1"/>
          </a:solidFill>
        </p:grpSpPr>
        <p:sp>
          <p:nvSpPr>
            <p:cNvPr id="12"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4"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15"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sp>
        <p:nvSpPr>
          <p:cNvPr id="18" name="TextBox 17"/>
          <p:cNvSpPr txBox="1"/>
          <p:nvPr/>
        </p:nvSpPr>
        <p:spPr>
          <a:xfrm>
            <a:off x="179512" y="836712"/>
            <a:ext cx="8784976" cy="5801588"/>
          </a:xfrm>
          <a:prstGeom prst="rect">
            <a:avLst/>
          </a:prstGeom>
          <a:noFill/>
        </p:spPr>
        <p:txBody>
          <a:bodyPr wrap="square" rtlCol="0">
            <a:spAutoFit/>
          </a:bodyPr>
          <a:lstStyle/>
          <a:p>
            <a:pPr algn="just"/>
            <a:r>
              <a:rPr lang="ru-RU" sz="1000" dirty="0" smtClean="0"/>
              <a:t>	</a:t>
            </a:r>
            <a:r>
              <a:rPr lang="ru-RU" b="1" dirty="0" smtClean="0"/>
              <a:t>Преимущества</a:t>
            </a:r>
          </a:p>
          <a:p>
            <a:pPr algn="just"/>
            <a:endParaRPr lang="ru-RU" b="1" dirty="0" smtClean="0"/>
          </a:p>
          <a:p>
            <a:pPr algn="just"/>
            <a:r>
              <a:rPr lang="ru-RU" sz="1300" dirty="0" smtClean="0"/>
              <a:t>	а)  Форма  объединения  предпринимателей  и (или)  юридических лиц, основанная на членстве. Простой порядок вступления и выхода из организации для ее членов. </a:t>
            </a:r>
          </a:p>
          <a:p>
            <a:pPr algn="just"/>
            <a:r>
              <a:rPr lang="ru-RU" sz="1300" dirty="0" smtClean="0"/>
              <a:t>	б) Налоговый статус НКО  по  статье  134 НК РК с момента завершения государственной регистрации, что позволяет не платить налоги на все безвозмездно  полученные доходы. </a:t>
            </a:r>
          </a:p>
          <a:p>
            <a:pPr algn="just"/>
            <a:r>
              <a:rPr lang="ru-RU" sz="1300" dirty="0" smtClean="0"/>
              <a:t>	в) Территория деятельности ассоциации (союза) не ограничивается законом.    </a:t>
            </a:r>
          </a:p>
          <a:p>
            <a:pPr algn="just"/>
            <a:r>
              <a:rPr lang="ru-RU" sz="1300" dirty="0" smtClean="0"/>
              <a:t>	г) В отличие от общественного объединения, которое  не может принимать в свой состав юридические лица,  ассоциация  (союз) может принимать в свой состав  совместно юридические  и  физические  лица, но лишь при  условии,  если  последние  являются индивидуальными предпринимателями</a:t>
            </a:r>
          </a:p>
          <a:p>
            <a:pPr algn="just"/>
            <a:r>
              <a:rPr lang="ru-RU" sz="1300" dirty="0" smtClean="0"/>
              <a:t>	</a:t>
            </a:r>
            <a:r>
              <a:rPr lang="ru-RU" sz="1300" dirty="0" err="1" smtClean="0"/>
              <a:t>д</a:t>
            </a:r>
            <a:r>
              <a:rPr lang="ru-RU" sz="1300" dirty="0" smtClean="0"/>
              <a:t>) Достаточно всего два юридических лица (предпринимателя), чтобы создать ассоциацию (союз). Это использовалось  на практике решившими объединиться лицами  для более дешевого и быстрого получения «национальной территориальной правоспособности»  для НКО- юридического лица. Известны случаи, когда 10 человек регистрируют два различных общественных объединения  местного уровня, например в Алматы,  которые  затем объединяются в ассоциацию юридических лиц, и теперь члены общественных объединений, а главное их руководство может абсолютно законно заявлять, что они действуют уже в рамках ассоциации, на которую не распространяются территориальные ограничения, наложенные на общественные объединения.    Однако, такой вариант не является универсальным решением проблем.  В такой ассоциации (союзе) голоса в высшем органе будут иметь только представители двух объединившихся общественных объединений, а не физические лица- члены (учредители) этих общественных объединений.    </a:t>
            </a:r>
          </a:p>
          <a:p>
            <a:pPr algn="just"/>
            <a:r>
              <a:rPr lang="ru-RU" sz="1300" dirty="0" smtClean="0"/>
              <a:t>	е)  Ассоциации (союзы) объединяющие  индивидуальных предпринимателей и (или) юридических лиц на сегодня гораздо менее регламентированы законодательством, чем их частный случай, когда объединяются исключительно юридические лица. В отношении этой формы (за исключением частного случая, когда объединяются исключительно юридические лица) законодательством  установлено гораздо меньше законодательных требований и ограничений.  </a:t>
            </a:r>
          </a:p>
          <a:p>
            <a:pPr algn="just"/>
            <a:r>
              <a:rPr lang="ru-RU" sz="1300" dirty="0" smtClean="0"/>
              <a:t> .  </a:t>
            </a:r>
          </a:p>
          <a:p>
            <a:r>
              <a:rPr lang="ru-RU" sz="1000" dirty="0" smtClean="0"/>
              <a:t> </a:t>
            </a:r>
            <a:endParaRPr lang="ru-RU" sz="1000"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FF71F485-243E-4EAD-95A9-77C1DEBA36B7}" type="slidenum">
              <a:rPr lang="ru-RU"/>
              <a:pPr>
                <a:defRPr/>
              </a:pPr>
              <a:t>7</a:t>
            </a:fld>
            <a:endParaRPr lang="ru-RU" dirty="0"/>
          </a:p>
        </p:txBody>
      </p:sp>
      <p:sp>
        <p:nvSpPr>
          <p:cNvPr id="5130"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graphicFrame>
        <p:nvGraphicFramePr>
          <p:cNvPr id="5123" name="Object 3"/>
          <p:cNvGraphicFramePr>
            <a:graphicFrameLocks noChangeAspect="1"/>
          </p:cNvGraphicFramePr>
          <p:nvPr/>
        </p:nvGraphicFramePr>
        <p:xfrm>
          <a:off x="76200" y="63500"/>
          <a:ext cx="762000" cy="647700"/>
        </p:xfrm>
        <a:graphic>
          <a:graphicData uri="http://schemas.openxmlformats.org/presentationml/2006/ole">
            <p:oleObj spid="_x0000_s221186" r:id="rId4" imgW="1800000" imgH="1543680" progId="">
              <p:embed/>
            </p:oleObj>
          </a:graphicData>
        </a:graphic>
      </p:graphicFrame>
      <p:sp>
        <p:nvSpPr>
          <p:cNvPr id="5131" name="Text Box 5"/>
          <p:cNvSpPr txBox="1">
            <a:spLocks noChangeArrowheads="1"/>
          </p:cNvSpPr>
          <p:nvPr/>
        </p:nvSpPr>
        <p:spPr bwMode="auto">
          <a:xfrm>
            <a:off x="838200" y="239713"/>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Организационно-правовая форма </a:t>
            </a:r>
            <a:endParaRPr lang="ru-RU" b="1" dirty="0">
              <a:solidFill>
                <a:schemeClr val="bg1"/>
              </a:solidFill>
              <a:latin typeface="Tahoma" pitchFamily="34" charset="0"/>
              <a:cs typeface="Tahoma" pitchFamily="34" charset="0"/>
            </a:endParaRPr>
          </a:p>
        </p:txBody>
      </p:sp>
      <p:grpSp>
        <p:nvGrpSpPr>
          <p:cNvPr id="2" name="Group 50"/>
          <p:cNvGrpSpPr>
            <a:grpSpLocks/>
          </p:cNvGrpSpPr>
          <p:nvPr/>
        </p:nvGrpSpPr>
        <p:grpSpPr bwMode="auto">
          <a:xfrm>
            <a:off x="8763000" y="152400"/>
            <a:ext cx="282575" cy="247413"/>
            <a:chOff x="4241" y="527"/>
            <a:chExt cx="681" cy="680"/>
          </a:xfrm>
          <a:solidFill>
            <a:schemeClr val="bg1"/>
          </a:solidFill>
        </p:grpSpPr>
        <p:sp>
          <p:nvSpPr>
            <p:cNvPr id="12"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4"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15"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sp>
        <p:nvSpPr>
          <p:cNvPr id="18" name="TextBox 17"/>
          <p:cNvSpPr txBox="1"/>
          <p:nvPr/>
        </p:nvSpPr>
        <p:spPr>
          <a:xfrm>
            <a:off x="179512" y="836712"/>
            <a:ext cx="8784976" cy="6001643"/>
          </a:xfrm>
          <a:prstGeom prst="rect">
            <a:avLst/>
          </a:prstGeom>
          <a:noFill/>
        </p:spPr>
        <p:txBody>
          <a:bodyPr wrap="square" rtlCol="0">
            <a:spAutoFit/>
          </a:bodyPr>
          <a:lstStyle/>
          <a:p>
            <a:pPr algn="just"/>
            <a:r>
              <a:rPr lang="ru-RU" sz="1000" dirty="0" smtClean="0"/>
              <a:t>	</a:t>
            </a:r>
            <a:r>
              <a:rPr lang="ru-RU" sz="2000" b="1" dirty="0" smtClean="0"/>
              <a:t>Недостатки</a:t>
            </a:r>
          </a:p>
          <a:p>
            <a:pPr algn="just"/>
            <a:r>
              <a:rPr lang="ru-RU" sz="1300" dirty="0" smtClean="0"/>
              <a:t>	а) Предусматривается особый, ограничивающий права, порядок приема новых и выхода из членов ассоциации (союза) юридических лиц: «5.  Члены  ассоциации (союза)  вправе  по своему усмотрению  выйти  из ассоциации (союза)  по окончании финансового года, если учредительными документами не предусмотрено иное. В этом случае член ассоциации (союза)  несет субсидиарную ответственность по ее обязательствам, возникшим до его выхода из ассоциации, пропорционально своему взносу в течение двух лет с момента выхода. Член ассоциации (союза) может быть исключен из нее по решению членов ассоциации </a:t>
            </a:r>
          </a:p>
          <a:p>
            <a:pPr algn="just"/>
            <a:r>
              <a:rPr lang="ru-RU" sz="1300" dirty="0" smtClean="0"/>
              <a:t>(союза) в случаях и в порядке, установленных в учредительных документах ассоциации (союза). В отношении  ответственности исключенного члена ассоциации (союза) применяются правила, относящиеся к выходу из ассоциации (союза). С согласия членов ассоциации (союза) в нее может войти новый член ассоциации. Вступление в ассоциацию (союз) нового члена может быть обусловлено его субсидиарной ответственностью по обязательствам ассоциации (союза), возникшим до его вступления.» </a:t>
            </a:r>
          </a:p>
          <a:p>
            <a:pPr algn="just"/>
            <a:r>
              <a:rPr lang="ru-RU" sz="1300" dirty="0" smtClean="0"/>
              <a:t>	б) Нельзя принимать физических лиц в члены ассоциации  (союза) если она зарегистрирована как объединение юридических лиц. </a:t>
            </a:r>
          </a:p>
          <a:p>
            <a:pPr algn="just"/>
            <a:r>
              <a:rPr lang="ru-RU" sz="1300" dirty="0" smtClean="0"/>
              <a:t>	в) Субсидиарная ответственность членов ассоциации по ее обязательствам. (Что роднит </a:t>
            </a:r>
          </a:p>
          <a:p>
            <a:pPr algn="just"/>
            <a:r>
              <a:rPr lang="ru-RU" sz="1300" dirty="0" smtClean="0"/>
              <a:t>ассоциацию с потребительским кооперативом). </a:t>
            </a:r>
          </a:p>
          <a:p>
            <a:pPr algn="just"/>
            <a:r>
              <a:rPr lang="ru-RU" sz="1300" dirty="0" smtClean="0"/>
              <a:t>	г) Вопрос о сохранении имущественных прав учредителей (членов) ассоциации (союза) на имущество, переданное ими ассоциации (союзу), законодательно не урегулирован, из чего логически следует, что он оставлен на усмотрение  учредителей (членов) ассоциации (союза) и должен быть  </a:t>
            </a:r>
            <a:r>
              <a:rPr lang="ru-RU" sz="1300" dirty="0" err="1" smtClean="0"/>
              <a:t>отражѐн  </a:t>
            </a:r>
            <a:r>
              <a:rPr lang="ru-RU" sz="1300" dirty="0" smtClean="0"/>
              <a:t>в  учредительных документов (что не является беспрецедентным в РК  –  смотри также комментарий к общественным фондам). Таким образом, можно установить в уставе ассоциации  (союза)  возможность выделения имущества, внесенного конкретным участником при выходе последнего из  ассоциации (союза)  (что    сближает правовой  режим    ассоциации (союза)  и  потребительского кооператива). </a:t>
            </a:r>
          </a:p>
          <a:p>
            <a:pPr algn="just"/>
            <a:r>
              <a:rPr lang="ru-RU" sz="1300" dirty="0" smtClean="0"/>
              <a:t>	</a:t>
            </a:r>
            <a:r>
              <a:rPr lang="ru-RU" sz="1300" dirty="0" err="1" smtClean="0"/>
              <a:t>д</a:t>
            </a:r>
            <a:r>
              <a:rPr lang="ru-RU" sz="1300" dirty="0" smtClean="0"/>
              <a:t>)  Наименование  ассоциации (союза) должно содержать указание на  основной предмет деятельности членов этой ассоциации (союза) с включением слов «ассоциация» или «союз» в соответствии с пунктом 7 статьи 18 Закона  РК  «О  некоммерческих организациях». Но данное требование,  исходя из смысла статьи 18 Закона  РК  «О  некоммерческих организациях», распространяется лишь на объединения (союзы) юридических лиц.  </a:t>
            </a:r>
          </a:p>
          <a:p>
            <a:pPr algn="just"/>
            <a:r>
              <a:rPr lang="ru-RU" sz="1300" dirty="0" smtClean="0"/>
              <a:t> </a:t>
            </a:r>
            <a:endParaRPr lang="ru-RU" sz="1000"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FF71F485-243E-4EAD-95A9-77C1DEBA36B7}" type="slidenum">
              <a:rPr lang="ru-RU"/>
              <a:pPr>
                <a:defRPr/>
              </a:pPr>
              <a:t>8</a:t>
            </a:fld>
            <a:endParaRPr lang="ru-RU" dirty="0"/>
          </a:p>
        </p:txBody>
      </p:sp>
      <p:sp>
        <p:nvSpPr>
          <p:cNvPr id="5130"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graphicFrame>
        <p:nvGraphicFramePr>
          <p:cNvPr id="5123" name="Object 3"/>
          <p:cNvGraphicFramePr>
            <a:graphicFrameLocks noChangeAspect="1"/>
          </p:cNvGraphicFramePr>
          <p:nvPr/>
        </p:nvGraphicFramePr>
        <p:xfrm>
          <a:off x="76200" y="63500"/>
          <a:ext cx="762000" cy="647700"/>
        </p:xfrm>
        <a:graphic>
          <a:graphicData uri="http://schemas.openxmlformats.org/presentationml/2006/ole">
            <p:oleObj spid="_x0000_s222210" r:id="rId4" imgW="1800000" imgH="1543680" progId="">
              <p:embed/>
            </p:oleObj>
          </a:graphicData>
        </a:graphic>
      </p:graphicFrame>
      <p:sp>
        <p:nvSpPr>
          <p:cNvPr id="5131" name="Text Box 5"/>
          <p:cNvSpPr txBox="1">
            <a:spLocks noChangeArrowheads="1"/>
          </p:cNvSpPr>
          <p:nvPr/>
        </p:nvSpPr>
        <p:spPr bwMode="auto">
          <a:xfrm>
            <a:off x="838200" y="239713"/>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Создание Ассоциации</a:t>
            </a:r>
            <a:endParaRPr lang="ru-RU" b="1" dirty="0">
              <a:solidFill>
                <a:schemeClr val="bg1"/>
              </a:solidFill>
              <a:latin typeface="Tahoma" pitchFamily="34" charset="0"/>
              <a:cs typeface="Tahoma" pitchFamily="34" charset="0"/>
            </a:endParaRPr>
          </a:p>
        </p:txBody>
      </p:sp>
      <p:grpSp>
        <p:nvGrpSpPr>
          <p:cNvPr id="2" name="Group 50"/>
          <p:cNvGrpSpPr>
            <a:grpSpLocks/>
          </p:cNvGrpSpPr>
          <p:nvPr/>
        </p:nvGrpSpPr>
        <p:grpSpPr bwMode="auto">
          <a:xfrm>
            <a:off x="8763000" y="152400"/>
            <a:ext cx="282575" cy="247413"/>
            <a:chOff x="4241" y="527"/>
            <a:chExt cx="681" cy="680"/>
          </a:xfrm>
          <a:solidFill>
            <a:schemeClr val="bg1"/>
          </a:solidFill>
        </p:grpSpPr>
        <p:sp>
          <p:nvSpPr>
            <p:cNvPr id="12"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4"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15"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pic>
        <p:nvPicPr>
          <p:cNvPr id="222211" name="Picture 3"/>
          <p:cNvPicPr>
            <a:picLocks noChangeAspect="1" noChangeArrowheads="1"/>
          </p:cNvPicPr>
          <p:nvPr/>
        </p:nvPicPr>
        <p:blipFill>
          <a:blip r:embed="rId5" cstate="print"/>
          <a:srcRect/>
          <a:stretch>
            <a:fillRect/>
          </a:stretch>
        </p:blipFill>
        <p:spPr bwMode="auto">
          <a:xfrm>
            <a:off x="683568" y="1268760"/>
            <a:ext cx="7630988" cy="512847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a:spLocks noChangeArrowheads="1"/>
          </p:cNvSpPr>
          <p:nvPr/>
        </p:nvSpPr>
        <p:spPr bwMode="auto">
          <a:xfrm>
            <a:off x="6629400" y="0"/>
            <a:ext cx="2514600" cy="809625"/>
          </a:xfrm>
          <a:prstGeom prst="rect">
            <a:avLst/>
          </a:prstGeom>
          <a:gradFill>
            <a:gsLst>
              <a:gs pos="0">
                <a:srgbClr val="002060"/>
              </a:gs>
              <a:gs pos="50000">
                <a:schemeClr val="accent1">
                  <a:shade val="67500"/>
                  <a:satMod val="115000"/>
                </a:schemeClr>
              </a:gs>
              <a:gs pos="100000">
                <a:schemeClr val="accent1">
                  <a:shade val="100000"/>
                  <a:satMod val="115000"/>
                </a:schemeClr>
              </a:gs>
            </a:gsLst>
            <a:lin ang="5400000" scaled="0"/>
          </a:gradFill>
          <a:ln>
            <a:noFill/>
          </a:ln>
        </p:spPr>
        <p:txBody>
          <a:bodyPr wrap="none" anchor="ctr"/>
          <a:lstStyle/>
          <a:p>
            <a:pPr>
              <a:defRPr/>
            </a:pPr>
            <a:endParaRPr lang="ru-RU" sz="2000" b="1" dirty="0">
              <a:solidFill>
                <a:schemeClr val="bg1"/>
              </a:solidFill>
              <a:effectLst>
                <a:outerShdw blurRad="38100" dist="38100" dir="2700000" algn="tl">
                  <a:srgbClr val="C0C0C0"/>
                </a:outerShdw>
              </a:effectLst>
              <a:latin typeface="Tahoma" pitchFamily="34" charset="0"/>
              <a:ea typeface="Tahoma" pitchFamily="34" charset="0"/>
              <a:cs typeface="Tahoma" pitchFamily="34" charset="0"/>
            </a:endParaRPr>
          </a:p>
        </p:txBody>
      </p:sp>
      <p:sp>
        <p:nvSpPr>
          <p:cNvPr id="13" name="Номер слайда 12"/>
          <p:cNvSpPr>
            <a:spLocks noGrp="1"/>
          </p:cNvSpPr>
          <p:nvPr>
            <p:ph type="sldNum" sz="quarter" idx="12"/>
          </p:nvPr>
        </p:nvSpPr>
        <p:spPr>
          <a:xfrm>
            <a:off x="6929438" y="6492875"/>
            <a:ext cx="2133600" cy="365125"/>
          </a:xfrm>
        </p:spPr>
        <p:txBody>
          <a:bodyPr/>
          <a:lstStyle/>
          <a:p>
            <a:pPr>
              <a:defRPr/>
            </a:pPr>
            <a:fld id="{FF71F485-243E-4EAD-95A9-77C1DEBA36B7}" type="slidenum">
              <a:rPr lang="ru-RU"/>
              <a:pPr>
                <a:defRPr/>
              </a:pPr>
              <a:t>9</a:t>
            </a:fld>
            <a:endParaRPr lang="ru-RU" dirty="0"/>
          </a:p>
        </p:txBody>
      </p:sp>
      <p:sp>
        <p:nvSpPr>
          <p:cNvPr id="5130" name="Rectangle 4"/>
          <p:cNvSpPr>
            <a:spLocks noChangeArrowheads="1"/>
          </p:cNvSpPr>
          <p:nvPr/>
        </p:nvSpPr>
        <p:spPr bwMode="auto">
          <a:xfrm>
            <a:off x="0" y="0"/>
            <a:ext cx="7162800" cy="809625"/>
          </a:xfrm>
          <a:prstGeom prst="rect">
            <a:avLst/>
          </a:prstGeom>
          <a:solidFill>
            <a:srgbClr val="002060"/>
          </a:solidFill>
          <a:ln w="9525">
            <a:noFill/>
            <a:miter lim="800000"/>
            <a:headEnd/>
            <a:tailEnd/>
          </a:ln>
        </p:spPr>
        <p:txBody>
          <a:bodyPr wrap="none" anchor="ctr"/>
          <a:lstStyle/>
          <a:p>
            <a:endParaRPr lang="en-US"/>
          </a:p>
        </p:txBody>
      </p:sp>
      <p:graphicFrame>
        <p:nvGraphicFramePr>
          <p:cNvPr id="5123" name="Object 3"/>
          <p:cNvGraphicFramePr>
            <a:graphicFrameLocks noChangeAspect="1"/>
          </p:cNvGraphicFramePr>
          <p:nvPr/>
        </p:nvGraphicFramePr>
        <p:xfrm>
          <a:off x="76200" y="63500"/>
          <a:ext cx="762000" cy="647700"/>
        </p:xfrm>
        <a:graphic>
          <a:graphicData uri="http://schemas.openxmlformats.org/presentationml/2006/ole">
            <p:oleObj spid="_x0000_s224258" r:id="rId4" imgW="1800000" imgH="1543680" progId="">
              <p:embed/>
            </p:oleObj>
          </a:graphicData>
        </a:graphic>
      </p:graphicFrame>
      <p:sp>
        <p:nvSpPr>
          <p:cNvPr id="5131" name="Text Box 5"/>
          <p:cNvSpPr txBox="1">
            <a:spLocks noChangeArrowheads="1"/>
          </p:cNvSpPr>
          <p:nvPr/>
        </p:nvSpPr>
        <p:spPr bwMode="auto">
          <a:xfrm>
            <a:off x="838200" y="239713"/>
            <a:ext cx="6248400" cy="369887"/>
          </a:xfrm>
          <a:prstGeom prst="rect">
            <a:avLst/>
          </a:prstGeom>
          <a:noFill/>
          <a:ln w="9525">
            <a:noFill/>
            <a:miter lim="800000"/>
            <a:headEnd/>
            <a:tailEnd/>
          </a:ln>
        </p:spPr>
        <p:txBody>
          <a:bodyPr>
            <a:spAutoFit/>
          </a:bodyPr>
          <a:lstStyle/>
          <a:p>
            <a:r>
              <a:rPr lang="ru-RU" b="1" dirty="0" smtClean="0">
                <a:solidFill>
                  <a:schemeClr val="bg1"/>
                </a:solidFill>
                <a:latin typeface="Tahoma" pitchFamily="34" charset="0"/>
                <a:cs typeface="Tahoma" pitchFamily="34" charset="0"/>
              </a:rPr>
              <a:t>Создание Ассоциации</a:t>
            </a:r>
            <a:endParaRPr lang="ru-RU" b="1" dirty="0">
              <a:solidFill>
                <a:schemeClr val="bg1"/>
              </a:solidFill>
              <a:latin typeface="Tahoma" pitchFamily="34" charset="0"/>
              <a:cs typeface="Tahoma" pitchFamily="34" charset="0"/>
            </a:endParaRPr>
          </a:p>
        </p:txBody>
      </p:sp>
      <p:grpSp>
        <p:nvGrpSpPr>
          <p:cNvPr id="2" name="Group 50"/>
          <p:cNvGrpSpPr>
            <a:grpSpLocks/>
          </p:cNvGrpSpPr>
          <p:nvPr/>
        </p:nvGrpSpPr>
        <p:grpSpPr bwMode="auto">
          <a:xfrm>
            <a:off x="8763000" y="152400"/>
            <a:ext cx="282575" cy="247413"/>
            <a:chOff x="4241" y="527"/>
            <a:chExt cx="681" cy="680"/>
          </a:xfrm>
          <a:solidFill>
            <a:schemeClr val="bg1"/>
          </a:solidFill>
        </p:grpSpPr>
        <p:sp>
          <p:nvSpPr>
            <p:cNvPr id="12" name="Rectangle 51"/>
            <p:cNvSpPr>
              <a:spLocks noChangeArrowheads="1"/>
            </p:cNvSpPr>
            <p:nvPr/>
          </p:nvSpPr>
          <p:spPr bwMode="auto">
            <a:xfrm>
              <a:off x="4241" y="527"/>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sp>
          <p:nvSpPr>
            <p:cNvPr id="14" name="Rectangle 52"/>
            <p:cNvSpPr>
              <a:spLocks noChangeArrowheads="1"/>
            </p:cNvSpPr>
            <p:nvPr/>
          </p:nvSpPr>
          <p:spPr bwMode="auto">
            <a:xfrm rot="5400000">
              <a:off x="4491" y="776"/>
              <a:ext cx="680" cy="182"/>
            </a:xfrm>
            <a:prstGeom prst="rect">
              <a:avLst/>
            </a:prstGeom>
            <a:grpFill/>
            <a:ln w="9525">
              <a:noFill/>
              <a:miter lim="800000"/>
              <a:headEnd/>
              <a:tailEnd/>
            </a:ln>
          </p:spPr>
          <p:txBody>
            <a:bodyPr wrap="none" anchor="ctr"/>
            <a:lstStyle/>
            <a:p>
              <a:pPr>
                <a:defRPr/>
              </a:pPr>
              <a:endParaRPr lang="en-US">
                <a:solidFill>
                  <a:srgbClr val="002060"/>
                </a:solidFill>
                <a:cs typeface="+mn-cs"/>
              </a:endParaRPr>
            </a:p>
          </p:txBody>
        </p:sp>
      </p:grpSp>
      <p:sp>
        <p:nvSpPr>
          <p:cNvPr id="15" name="Text Box 10"/>
          <p:cNvSpPr txBox="1">
            <a:spLocks noChangeArrowheads="1"/>
          </p:cNvSpPr>
          <p:nvPr/>
        </p:nvSpPr>
        <p:spPr bwMode="auto">
          <a:xfrm>
            <a:off x="7162800" y="257175"/>
            <a:ext cx="1806575" cy="363538"/>
          </a:xfrm>
          <a:prstGeom prst="rect">
            <a:avLst/>
          </a:prstGeom>
          <a:noFill/>
          <a:ln>
            <a:noFill/>
          </a:ln>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sz="1050" b="1" dirty="0" smtClean="0">
                <a:solidFill>
                  <a:srgbClr val="FF0000"/>
                </a:solidFill>
                <a:latin typeface="Tahoma" pitchFamily="34" charset="0"/>
                <a:ea typeface="MS PGothic" pitchFamily="34" charset="-128"/>
              </a:rPr>
              <a:t>Национальный </a:t>
            </a:r>
          </a:p>
          <a:p>
            <a:pPr algn="ctr" eaLnBrk="1" hangingPunct="1">
              <a:defRPr/>
            </a:pPr>
            <a:r>
              <a:rPr lang="ru-RU" sz="1050" b="1" dirty="0">
                <a:solidFill>
                  <a:srgbClr val="FF0000"/>
                </a:solidFill>
                <a:latin typeface="Tahoma" pitchFamily="34" charset="0"/>
                <a:ea typeface="MS PGothic" pitchFamily="34" charset="-128"/>
              </a:rPr>
              <a:t>ц</a:t>
            </a:r>
            <a:r>
              <a:rPr lang="ru-RU" sz="1050" b="1" dirty="0" smtClean="0">
                <a:solidFill>
                  <a:srgbClr val="FF0000"/>
                </a:solidFill>
                <a:latin typeface="Tahoma" pitchFamily="34" charset="0"/>
                <a:ea typeface="MS PGothic" pitchFamily="34" charset="-128"/>
              </a:rPr>
              <a:t>ентр аккредитации</a:t>
            </a:r>
            <a:endParaRPr lang="ru-RU" sz="900" dirty="0">
              <a:solidFill>
                <a:srgbClr val="FF0000"/>
              </a:solidFill>
              <a:latin typeface="Tahoma" pitchFamily="34" charset="0"/>
              <a:ea typeface="MS PGothic" pitchFamily="34" charset="-128"/>
            </a:endParaRPr>
          </a:p>
        </p:txBody>
      </p:sp>
      <p:pic>
        <p:nvPicPr>
          <p:cNvPr id="224259" name="Picture 3"/>
          <p:cNvPicPr>
            <a:picLocks noChangeAspect="1" noChangeArrowheads="1"/>
          </p:cNvPicPr>
          <p:nvPr/>
        </p:nvPicPr>
        <p:blipFill>
          <a:blip r:embed="rId5" cstate="print"/>
          <a:srcRect/>
          <a:stretch>
            <a:fillRect/>
          </a:stretch>
        </p:blipFill>
        <p:spPr bwMode="auto">
          <a:xfrm>
            <a:off x="467544" y="1844824"/>
            <a:ext cx="8280920" cy="2598589"/>
          </a:xfrm>
          <a:prstGeom prst="rect">
            <a:avLst/>
          </a:prstGeom>
          <a:noFill/>
          <a:ln w="9525">
            <a:noFill/>
            <a:miter lim="800000"/>
            <a:headEnd/>
            <a:tailEnd/>
          </a:ln>
        </p:spPr>
      </p:pic>
      <p:sp>
        <p:nvSpPr>
          <p:cNvPr id="16" name="TextBox 15"/>
          <p:cNvSpPr txBox="1"/>
          <p:nvPr/>
        </p:nvSpPr>
        <p:spPr>
          <a:xfrm>
            <a:off x="2051720" y="1052736"/>
            <a:ext cx="5544616" cy="369332"/>
          </a:xfrm>
          <a:prstGeom prst="rect">
            <a:avLst/>
          </a:prstGeom>
          <a:noFill/>
        </p:spPr>
        <p:txBody>
          <a:bodyPr wrap="square" rtlCol="0">
            <a:spAutoFit/>
          </a:bodyPr>
          <a:lstStyle/>
          <a:p>
            <a:r>
              <a:rPr lang="ru-RU" dirty="0" smtClean="0"/>
              <a:t>Перечень документов для создания Ассоциации</a:t>
            </a:r>
            <a:endParaRPr lang="ru-RU"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7525</TotalTime>
  <Words>216</Words>
  <Application>Microsoft Office PowerPoint</Application>
  <PresentationFormat>Экран (4:3)</PresentationFormat>
  <Paragraphs>173</Paragraphs>
  <Slides>18</Slides>
  <Notes>16</Notes>
  <HiddenSlides>0</HiddenSlides>
  <MMClips>0</MMClips>
  <ScaleCrop>false</ScaleCrop>
  <HeadingPairs>
    <vt:vector size="6" baseType="variant">
      <vt:variant>
        <vt:lpstr>Тема</vt:lpstr>
      </vt:variant>
      <vt:variant>
        <vt:i4>1</vt:i4>
      </vt:variant>
      <vt:variant>
        <vt:lpstr>Внедренные серверы OLE</vt:lpstr>
      </vt:variant>
      <vt:variant>
        <vt:i4>0</vt:i4>
      </vt:variant>
      <vt:variant>
        <vt:lpstr>Заголовки слайдов</vt:lpstr>
      </vt:variant>
      <vt:variant>
        <vt:i4>18</vt:i4>
      </vt:variant>
    </vt:vector>
  </HeadingPairs>
  <TitlesOfParts>
    <vt:vector size="1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Дильнара Балабаева</dc:creator>
  <cp:lastModifiedBy>Владелец</cp:lastModifiedBy>
  <cp:revision>587</cp:revision>
  <cp:lastPrinted>2012-11-07T05:44:53Z</cp:lastPrinted>
  <dcterms:created xsi:type="dcterms:W3CDTF">2012-09-17T04:30:41Z</dcterms:created>
  <dcterms:modified xsi:type="dcterms:W3CDTF">2014-08-21T10:28:21Z</dcterms:modified>
</cp:coreProperties>
</file>